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97142" y="4001367"/>
            <a:ext cx="1198245" cy="187960"/>
          </a:xfrm>
          <a:custGeom>
            <a:avLst/>
            <a:gdLst/>
            <a:ahLst/>
            <a:cxnLst/>
            <a:rect l="l" t="t" r="r" b="b"/>
            <a:pathLst>
              <a:path w="1198245" h="187960">
                <a:moveTo>
                  <a:pt x="1164578" y="-1"/>
                </a:moveTo>
                <a:lnTo>
                  <a:pt x="33163" y="-1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8"/>
                </a:lnTo>
                <a:lnTo>
                  <a:pt x="33163" y="187596"/>
                </a:lnTo>
                <a:lnTo>
                  <a:pt x="1164578" y="187596"/>
                </a:lnTo>
                <a:lnTo>
                  <a:pt x="1189450" y="145848"/>
                </a:lnTo>
                <a:lnTo>
                  <a:pt x="1197741" y="93797"/>
                </a:lnTo>
                <a:lnTo>
                  <a:pt x="1189450" y="41747"/>
                </a:lnTo>
                <a:lnTo>
                  <a:pt x="1164578" y="-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3268355" y="3926356"/>
            <a:ext cx="488950" cy="264160"/>
            <a:chOff x="3268355" y="3926356"/>
            <a:chExt cx="488950" cy="264160"/>
          </a:xfrm>
        </p:grpSpPr>
        <p:sp>
          <p:nvSpPr>
            <p:cNvPr id="4" name="object 4"/>
            <p:cNvSpPr/>
            <p:nvPr/>
          </p:nvSpPr>
          <p:spPr>
            <a:xfrm>
              <a:off x="3487312" y="3940244"/>
              <a:ext cx="234315" cy="250190"/>
            </a:xfrm>
            <a:custGeom>
              <a:avLst/>
              <a:gdLst/>
              <a:ahLst/>
              <a:cxnLst/>
              <a:rect l="l" t="t" r="r" b="b"/>
              <a:pathLst>
                <a:path w="234314" h="250189">
                  <a:moveTo>
                    <a:pt x="189541" y="-1"/>
                  </a:moveTo>
                  <a:lnTo>
                    <a:pt x="44147" y="-1"/>
                  </a:lnTo>
                  <a:lnTo>
                    <a:pt x="19621" y="34848"/>
                  </a:lnTo>
                  <a:lnTo>
                    <a:pt x="4905" y="77825"/>
                  </a:lnTo>
                  <a:lnTo>
                    <a:pt x="0" y="124865"/>
                  </a:lnTo>
                  <a:lnTo>
                    <a:pt x="4905" y="171906"/>
                  </a:lnTo>
                  <a:lnTo>
                    <a:pt x="19621" y="214883"/>
                  </a:lnTo>
                  <a:lnTo>
                    <a:pt x="44147" y="249733"/>
                  </a:lnTo>
                  <a:lnTo>
                    <a:pt x="189541" y="249733"/>
                  </a:lnTo>
                  <a:lnTo>
                    <a:pt x="214066" y="214883"/>
                  </a:lnTo>
                  <a:lnTo>
                    <a:pt x="228782" y="171906"/>
                  </a:lnTo>
                  <a:lnTo>
                    <a:pt x="233687" y="124865"/>
                  </a:lnTo>
                  <a:lnTo>
                    <a:pt x="228782" y="77825"/>
                  </a:lnTo>
                  <a:lnTo>
                    <a:pt x="214066" y="34848"/>
                  </a:lnTo>
                  <a:lnTo>
                    <a:pt x="189541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370083" y="3948376"/>
              <a:ext cx="154305" cy="226060"/>
            </a:xfrm>
            <a:custGeom>
              <a:avLst/>
              <a:gdLst/>
              <a:ahLst/>
              <a:cxnLst/>
              <a:rect l="l" t="t" r="r" b="b"/>
              <a:pathLst>
                <a:path w="154304" h="226060">
                  <a:moveTo>
                    <a:pt x="115513" y="-1"/>
                  </a:moveTo>
                  <a:lnTo>
                    <a:pt x="38282" y="-1"/>
                  </a:lnTo>
                  <a:lnTo>
                    <a:pt x="12760" y="38772"/>
                  </a:lnTo>
                  <a:lnTo>
                    <a:pt x="0" y="87059"/>
                  </a:lnTo>
                  <a:lnTo>
                    <a:pt x="0" y="138518"/>
                  </a:lnTo>
                  <a:lnTo>
                    <a:pt x="12760" y="186806"/>
                  </a:lnTo>
                  <a:lnTo>
                    <a:pt x="38282" y="225579"/>
                  </a:lnTo>
                  <a:lnTo>
                    <a:pt x="115513" y="225579"/>
                  </a:lnTo>
                  <a:lnTo>
                    <a:pt x="141035" y="186806"/>
                  </a:lnTo>
                  <a:lnTo>
                    <a:pt x="153795" y="138518"/>
                  </a:lnTo>
                  <a:lnTo>
                    <a:pt x="153795" y="87059"/>
                  </a:lnTo>
                  <a:lnTo>
                    <a:pt x="141035" y="38772"/>
                  </a:lnTo>
                  <a:lnTo>
                    <a:pt x="115513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268355" y="3945061"/>
              <a:ext cx="149225" cy="245110"/>
            </a:xfrm>
            <a:custGeom>
              <a:avLst/>
              <a:gdLst/>
              <a:ahLst/>
              <a:cxnLst/>
              <a:rect l="l" t="t" r="r" b="b"/>
              <a:pathLst>
                <a:path w="149225" h="245110">
                  <a:moveTo>
                    <a:pt x="105757" y="-1"/>
                  </a:moveTo>
                  <a:lnTo>
                    <a:pt x="43296" y="-1"/>
                  </a:lnTo>
                  <a:lnTo>
                    <a:pt x="19242" y="34175"/>
                  </a:lnTo>
                  <a:lnTo>
                    <a:pt x="4810" y="76323"/>
                  </a:lnTo>
                  <a:lnTo>
                    <a:pt x="0" y="122457"/>
                  </a:lnTo>
                  <a:lnTo>
                    <a:pt x="4810" y="168590"/>
                  </a:lnTo>
                  <a:lnTo>
                    <a:pt x="19242" y="210738"/>
                  </a:lnTo>
                  <a:lnTo>
                    <a:pt x="43296" y="244916"/>
                  </a:lnTo>
                  <a:lnTo>
                    <a:pt x="105757" y="244916"/>
                  </a:lnTo>
                  <a:lnTo>
                    <a:pt x="129809" y="210738"/>
                  </a:lnTo>
                  <a:lnTo>
                    <a:pt x="144241" y="168590"/>
                  </a:lnTo>
                  <a:lnTo>
                    <a:pt x="149052" y="122457"/>
                  </a:lnTo>
                  <a:lnTo>
                    <a:pt x="144241" y="76323"/>
                  </a:lnTo>
                  <a:lnTo>
                    <a:pt x="129809" y="34175"/>
                  </a:lnTo>
                  <a:lnTo>
                    <a:pt x="105757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653023" y="3926356"/>
              <a:ext cx="104139" cy="162560"/>
            </a:xfrm>
            <a:custGeom>
              <a:avLst/>
              <a:gdLst/>
              <a:ahLst/>
              <a:cxnLst/>
              <a:rect l="l" t="t" r="r" b="b"/>
              <a:pathLst>
                <a:path w="104139" h="162560">
                  <a:moveTo>
                    <a:pt x="75163" y="-1"/>
                  </a:moveTo>
                  <a:lnTo>
                    <a:pt x="28638" y="-1"/>
                  </a:lnTo>
                  <a:lnTo>
                    <a:pt x="7159" y="36050"/>
                  </a:lnTo>
                  <a:lnTo>
                    <a:pt x="0" y="80999"/>
                  </a:lnTo>
                  <a:lnTo>
                    <a:pt x="7159" y="125948"/>
                  </a:lnTo>
                  <a:lnTo>
                    <a:pt x="28638" y="162000"/>
                  </a:lnTo>
                  <a:lnTo>
                    <a:pt x="75163" y="162000"/>
                  </a:lnTo>
                  <a:lnTo>
                    <a:pt x="96642" y="125948"/>
                  </a:lnTo>
                  <a:lnTo>
                    <a:pt x="103802" y="80999"/>
                  </a:lnTo>
                  <a:lnTo>
                    <a:pt x="96642" y="36050"/>
                  </a:lnTo>
                  <a:lnTo>
                    <a:pt x="75163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2488895" y="3177078"/>
            <a:ext cx="2461260" cy="263525"/>
            <a:chOff x="2488895" y="3177078"/>
            <a:chExt cx="2461260" cy="263525"/>
          </a:xfrm>
        </p:grpSpPr>
        <p:sp>
          <p:nvSpPr>
            <p:cNvPr id="9" name="object 9"/>
            <p:cNvSpPr/>
            <p:nvPr/>
          </p:nvSpPr>
          <p:spPr>
            <a:xfrm>
              <a:off x="2488895" y="3251476"/>
              <a:ext cx="2258695" cy="187960"/>
            </a:xfrm>
            <a:custGeom>
              <a:avLst/>
              <a:gdLst/>
              <a:ahLst/>
              <a:cxnLst/>
              <a:rect l="l" t="t" r="r" b="b"/>
              <a:pathLst>
                <a:path w="2258695" h="187960">
                  <a:moveTo>
                    <a:pt x="2225172" y="0"/>
                  </a:moveTo>
                  <a:lnTo>
                    <a:pt x="33162" y="0"/>
                  </a:lnTo>
                  <a:lnTo>
                    <a:pt x="8290" y="41748"/>
                  </a:lnTo>
                  <a:lnTo>
                    <a:pt x="0" y="93799"/>
                  </a:lnTo>
                  <a:lnTo>
                    <a:pt x="8290" y="145850"/>
                  </a:lnTo>
                  <a:lnTo>
                    <a:pt x="33162" y="187598"/>
                  </a:lnTo>
                  <a:lnTo>
                    <a:pt x="2225172" y="187598"/>
                  </a:lnTo>
                  <a:lnTo>
                    <a:pt x="2250044" y="145850"/>
                  </a:lnTo>
                  <a:lnTo>
                    <a:pt x="2258334" y="93799"/>
                  </a:lnTo>
                  <a:lnTo>
                    <a:pt x="2250044" y="41748"/>
                  </a:lnTo>
                  <a:lnTo>
                    <a:pt x="2225172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735697" y="3177078"/>
              <a:ext cx="214629" cy="263525"/>
            </a:xfrm>
            <a:custGeom>
              <a:avLst/>
              <a:gdLst/>
              <a:ahLst/>
              <a:cxnLst/>
              <a:rect l="l" t="t" r="r" b="b"/>
              <a:pathLst>
                <a:path w="214629" h="263525">
                  <a:moveTo>
                    <a:pt x="167898" y="0"/>
                  </a:moveTo>
                  <a:lnTo>
                    <a:pt x="46495" y="0"/>
                  </a:lnTo>
                  <a:lnTo>
                    <a:pt x="20664" y="36704"/>
                  </a:lnTo>
                  <a:lnTo>
                    <a:pt x="5166" y="81968"/>
                  </a:lnTo>
                  <a:lnTo>
                    <a:pt x="0" y="131512"/>
                  </a:lnTo>
                  <a:lnTo>
                    <a:pt x="5166" y="181056"/>
                  </a:lnTo>
                  <a:lnTo>
                    <a:pt x="20664" y="226320"/>
                  </a:lnTo>
                  <a:lnTo>
                    <a:pt x="46495" y="263024"/>
                  </a:lnTo>
                  <a:lnTo>
                    <a:pt x="167898" y="263024"/>
                  </a:lnTo>
                  <a:lnTo>
                    <a:pt x="193729" y="226320"/>
                  </a:lnTo>
                  <a:lnTo>
                    <a:pt x="209228" y="181056"/>
                  </a:lnTo>
                  <a:lnTo>
                    <a:pt x="214394" y="131512"/>
                  </a:lnTo>
                  <a:lnTo>
                    <a:pt x="209228" y="81968"/>
                  </a:lnTo>
                  <a:lnTo>
                    <a:pt x="193729" y="36704"/>
                  </a:lnTo>
                  <a:lnTo>
                    <a:pt x="167898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881175" y="2803503"/>
            <a:ext cx="632460" cy="187960"/>
          </a:xfrm>
          <a:custGeom>
            <a:avLst/>
            <a:gdLst/>
            <a:ahLst/>
            <a:cxnLst/>
            <a:rect l="l" t="t" r="r" b="b"/>
            <a:pathLst>
              <a:path w="632460" h="187960">
                <a:moveTo>
                  <a:pt x="599267" y="0"/>
                </a:moveTo>
                <a:lnTo>
                  <a:pt x="33163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3" y="187595"/>
                </a:lnTo>
                <a:lnTo>
                  <a:pt x="599267" y="187595"/>
                </a:lnTo>
                <a:lnTo>
                  <a:pt x="624138" y="145847"/>
                </a:lnTo>
                <a:lnTo>
                  <a:pt x="632429" y="93797"/>
                </a:lnTo>
                <a:lnTo>
                  <a:pt x="624138" y="41747"/>
                </a:lnTo>
                <a:lnTo>
                  <a:pt x="599267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690817" y="2619129"/>
            <a:ext cx="2058035" cy="187960"/>
          </a:xfrm>
          <a:custGeom>
            <a:avLst/>
            <a:gdLst/>
            <a:ahLst/>
            <a:cxnLst/>
            <a:rect l="l" t="t" r="r" b="b"/>
            <a:pathLst>
              <a:path w="2058034" h="187960">
                <a:moveTo>
                  <a:pt x="2024250" y="0"/>
                </a:moveTo>
                <a:lnTo>
                  <a:pt x="33163" y="0"/>
                </a:lnTo>
                <a:lnTo>
                  <a:pt x="8291" y="41748"/>
                </a:lnTo>
                <a:lnTo>
                  <a:pt x="0" y="93798"/>
                </a:lnTo>
                <a:lnTo>
                  <a:pt x="8291" y="145848"/>
                </a:lnTo>
                <a:lnTo>
                  <a:pt x="33163" y="187595"/>
                </a:lnTo>
                <a:lnTo>
                  <a:pt x="2024250" y="187595"/>
                </a:lnTo>
                <a:lnTo>
                  <a:pt x="2049122" y="145848"/>
                </a:lnTo>
                <a:lnTo>
                  <a:pt x="2057412" y="93798"/>
                </a:lnTo>
                <a:lnTo>
                  <a:pt x="2049122" y="41748"/>
                </a:lnTo>
                <a:lnTo>
                  <a:pt x="2024250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857828" y="2434756"/>
            <a:ext cx="1566545" cy="187960"/>
          </a:xfrm>
          <a:custGeom>
            <a:avLst/>
            <a:gdLst/>
            <a:ahLst/>
            <a:cxnLst/>
            <a:rect l="l" t="t" r="r" b="b"/>
            <a:pathLst>
              <a:path w="1566545" h="187960">
                <a:moveTo>
                  <a:pt x="1532811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7"/>
                </a:lnTo>
                <a:lnTo>
                  <a:pt x="33162" y="187595"/>
                </a:lnTo>
                <a:lnTo>
                  <a:pt x="1532811" y="187595"/>
                </a:lnTo>
                <a:lnTo>
                  <a:pt x="1557683" y="145847"/>
                </a:lnTo>
                <a:lnTo>
                  <a:pt x="1565974" y="93798"/>
                </a:lnTo>
                <a:lnTo>
                  <a:pt x="1557683" y="41748"/>
                </a:lnTo>
                <a:lnTo>
                  <a:pt x="1532811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312236" y="2434756"/>
            <a:ext cx="190500" cy="187960"/>
          </a:xfrm>
          <a:custGeom>
            <a:avLst/>
            <a:gdLst/>
            <a:ahLst/>
            <a:cxnLst/>
            <a:rect l="l" t="t" r="r" b="b"/>
            <a:pathLst>
              <a:path w="190500" h="187960">
                <a:moveTo>
                  <a:pt x="156768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7"/>
                </a:lnTo>
                <a:lnTo>
                  <a:pt x="33162" y="187595"/>
                </a:lnTo>
                <a:lnTo>
                  <a:pt x="156768" y="187595"/>
                </a:lnTo>
                <a:lnTo>
                  <a:pt x="181640" y="145847"/>
                </a:lnTo>
                <a:lnTo>
                  <a:pt x="189931" y="93798"/>
                </a:lnTo>
                <a:lnTo>
                  <a:pt x="181640" y="41748"/>
                </a:lnTo>
                <a:lnTo>
                  <a:pt x="156768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811996" y="2434634"/>
            <a:ext cx="141605" cy="187960"/>
          </a:xfrm>
          <a:custGeom>
            <a:avLst/>
            <a:gdLst/>
            <a:ahLst/>
            <a:cxnLst/>
            <a:rect l="l" t="t" r="r" b="b"/>
            <a:pathLst>
              <a:path w="141605" h="187960">
                <a:moveTo>
                  <a:pt x="107891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107891" y="187596"/>
                </a:lnTo>
                <a:lnTo>
                  <a:pt x="132763" y="145848"/>
                </a:lnTo>
                <a:lnTo>
                  <a:pt x="141053" y="93797"/>
                </a:lnTo>
                <a:lnTo>
                  <a:pt x="132763" y="41747"/>
                </a:lnTo>
                <a:lnTo>
                  <a:pt x="107891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6" name="object 16"/>
          <p:cNvGrpSpPr/>
          <p:nvPr/>
        </p:nvGrpSpPr>
        <p:grpSpPr>
          <a:xfrm>
            <a:off x="2488901" y="2416789"/>
            <a:ext cx="388620" cy="210185"/>
            <a:chOff x="2488901" y="2416789"/>
            <a:chExt cx="388620" cy="210185"/>
          </a:xfrm>
        </p:grpSpPr>
        <p:sp>
          <p:nvSpPr>
            <p:cNvPr id="17" name="object 17"/>
            <p:cNvSpPr/>
            <p:nvPr/>
          </p:nvSpPr>
          <p:spPr>
            <a:xfrm>
              <a:off x="2722505" y="2416789"/>
              <a:ext cx="154940" cy="210185"/>
            </a:xfrm>
            <a:custGeom>
              <a:avLst/>
              <a:gdLst/>
              <a:ahLst/>
              <a:cxnLst/>
              <a:rect l="l" t="t" r="r" b="b"/>
              <a:pathLst>
                <a:path w="154939" h="210185">
                  <a:moveTo>
                    <a:pt x="118817" y="0"/>
                  </a:moveTo>
                  <a:lnTo>
                    <a:pt x="35583" y="0"/>
                  </a:lnTo>
                  <a:lnTo>
                    <a:pt x="11861" y="36040"/>
                  </a:lnTo>
                  <a:lnTo>
                    <a:pt x="0" y="80923"/>
                  </a:lnTo>
                  <a:lnTo>
                    <a:pt x="0" y="128755"/>
                  </a:lnTo>
                  <a:lnTo>
                    <a:pt x="11861" y="173638"/>
                  </a:lnTo>
                  <a:lnTo>
                    <a:pt x="35583" y="209678"/>
                  </a:lnTo>
                  <a:lnTo>
                    <a:pt x="118817" y="209678"/>
                  </a:lnTo>
                  <a:lnTo>
                    <a:pt x="142539" y="173638"/>
                  </a:lnTo>
                  <a:lnTo>
                    <a:pt x="154401" y="128755"/>
                  </a:lnTo>
                  <a:lnTo>
                    <a:pt x="154401" y="80923"/>
                  </a:lnTo>
                  <a:lnTo>
                    <a:pt x="142539" y="36040"/>
                  </a:lnTo>
                  <a:lnTo>
                    <a:pt x="118817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2612513" y="2422239"/>
              <a:ext cx="159385" cy="191135"/>
            </a:xfrm>
            <a:custGeom>
              <a:avLst/>
              <a:gdLst/>
              <a:ahLst/>
              <a:cxnLst/>
              <a:rect l="l" t="t" r="r" b="b"/>
              <a:pathLst>
                <a:path w="159385" h="191135">
                  <a:moveTo>
                    <a:pt x="125099" y="0"/>
                  </a:moveTo>
                  <a:lnTo>
                    <a:pt x="33708" y="0"/>
                  </a:lnTo>
                  <a:lnTo>
                    <a:pt x="8427" y="42435"/>
                  </a:lnTo>
                  <a:lnTo>
                    <a:pt x="0" y="95342"/>
                  </a:lnTo>
                  <a:lnTo>
                    <a:pt x="8427" y="148249"/>
                  </a:lnTo>
                  <a:lnTo>
                    <a:pt x="33708" y="190685"/>
                  </a:lnTo>
                  <a:lnTo>
                    <a:pt x="125099" y="190685"/>
                  </a:lnTo>
                  <a:lnTo>
                    <a:pt x="150381" y="148249"/>
                  </a:lnTo>
                  <a:lnTo>
                    <a:pt x="158808" y="95342"/>
                  </a:lnTo>
                  <a:lnTo>
                    <a:pt x="150381" y="42435"/>
                  </a:lnTo>
                  <a:lnTo>
                    <a:pt x="125099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488901" y="2419436"/>
              <a:ext cx="153670" cy="207645"/>
            </a:xfrm>
            <a:custGeom>
              <a:avLst/>
              <a:gdLst/>
              <a:ahLst/>
              <a:cxnLst/>
              <a:rect l="l" t="t" r="r" b="b"/>
              <a:pathLst>
                <a:path w="153669" h="207644">
                  <a:moveTo>
                    <a:pt x="118368" y="0"/>
                  </a:moveTo>
                  <a:lnTo>
                    <a:pt x="35134" y="0"/>
                  </a:lnTo>
                  <a:lnTo>
                    <a:pt x="11711" y="35584"/>
                  </a:lnTo>
                  <a:lnTo>
                    <a:pt x="0" y="79901"/>
                  </a:lnTo>
                  <a:lnTo>
                    <a:pt x="0" y="127129"/>
                  </a:lnTo>
                  <a:lnTo>
                    <a:pt x="11711" y="171446"/>
                  </a:lnTo>
                  <a:lnTo>
                    <a:pt x="35134" y="207031"/>
                  </a:lnTo>
                  <a:lnTo>
                    <a:pt x="118368" y="207031"/>
                  </a:lnTo>
                  <a:lnTo>
                    <a:pt x="141791" y="171446"/>
                  </a:lnTo>
                  <a:lnTo>
                    <a:pt x="153503" y="127129"/>
                  </a:lnTo>
                  <a:lnTo>
                    <a:pt x="153503" y="79901"/>
                  </a:lnTo>
                  <a:lnTo>
                    <a:pt x="141791" y="35584"/>
                  </a:lnTo>
                  <a:lnTo>
                    <a:pt x="118368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1939818" y="2416789"/>
            <a:ext cx="381635" cy="210185"/>
            <a:chOff x="1939818" y="2416789"/>
            <a:chExt cx="381635" cy="210185"/>
          </a:xfrm>
        </p:grpSpPr>
        <p:sp>
          <p:nvSpPr>
            <p:cNvPr id="21" name="object 21"/>
            <p:cNvSpPr/>
            <p:nvPr/>
          </p:nvSpPr>
          <p:spPr>
            <a:xfrm>
              <a:off x="2172458" y="2416789"/>
              <a:ext cx="149225" cy="210185"/>
            </a:xfrm>
            <a:custGeom>
              <a:avLst/>
              <a:gdLst/>
              <a:ahLst/>
              <a:cxnLst/>
              <a:rect l="l" t="t" r="r" b="b"/>
              <a:pathLst>
                <a:path w="149225" h="210185">
                  <a:moveTo>
                    <a:pt x="113281" y="0"/>
                  </a:moveTo>
                  <a:lnTo>
                    <a:pt x="35583" y="0"/>
                  </a:lnTo>
                  <a:lnTo>
                    <a:pt x="11861" y="36040"/>
                  </a:lnTo>
                  <a:lnTo>
                    <a:pt x="0" y="80923"/>
                  </a:lnTo>
                  <a:lnTo>
                    <a:pt x="0" y="128755"/>
                  </a:lnTo>
                  <a:lnTo>
                    <a:pt x="11861" y="173638"/>
                  </a:lnTo>
                  <a:lnTo>
                    <a:pt x="35583" y="209678"/>
                  </a:lnTo>
                  <a:lnTo>
                    <a:pt x="113281" y="209678"/>
                  </a:lnTo>
                  <a:lnTo>
                    <a:pt x="137003" y="173638"/>
                  </a:lnTo>
                  <a:lnTo>
                    <a:pt x="148864" y="128755"/>
                  </a:lnTo>
                  <a:lnTo>
                    <a:pt x="148864" y="80923"/>
                  </a:lnTo>
                  <a:lnTo>
                    <a:pt x="137003" y="36040"/>
                  </a:lnTo>
                  <a:lnTo>
                    <a:pt x="113281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055360" y="2422239"/>
              <a:ext cx="153035" cy="191135"/>
            </a:xfrm>
            <a:custGeom>
              <a:avLst/>
              <a:gdLst/>
              <a:ahLst/>
              <a:cxnLst/>
              <a:rect l="l" t="t" r="r" b="b"/>
              <a:pathLst>
                <a:path w="153035" h="191135">
                  <a:moveTo>
                    <a:pt x="119019" y="0"/>
                  </a:moveTo>
                  <a:lnTo>
                    <a:pt x="33708" y="0"/>
                  </a:lnTo>
                  <a:lnTo>
                    <a:pt x="8427" y="42435"/>
                  </a:lnTo>
                  <a:lnTo>
                    <a:pt x="0" y="95342"/>
                  </a:lnTo>
                  <a:lnTo>
                    <a:pt x="8427" y="148249"/>
                  </a:lnTo>
                  <a:lnTo>
                    <a:pt x="33708" y="190685"/>
                  </a:lnTo>
                  <a:lnTo>
                    <a:pt x="119019" y="190685"/>
                  </a:lnTo>
                  <a:lnTo>
                    <a:pt x="144300" y="148249"/>
                  </a:lnTo>
                  <a:lnTo>
                    <a:pt x="152727" y="95342"/>
                  </a:lnTo>
                  <a:lnTo>
                    <a:pt x="144300" y="42435"/>
                  </a:lnTo>
                  <a:lnTo>
                    <a:pt x="119019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939818" y="2419436"/>
              <a:ext cx="148590" cy="207645"/>
            </a:xfrm>
            <a:custGeom>
              <a:avLst/>
              <a:gdLst/>
              <a:ahLst/>
              <a:cxnLst/>
              <a:rect l="l" t="t" r="r" b="b"/>
              <a:pathLst>
                <a:path w="148589" h="207644">
                  <a:moveTo>
                    <a:pt x="112831" y="0"/>
                  </a:moveTo>
                  <a:lnTo>
                    <a:pt x="35133" y="0"/>
                  </a:lnTo>
                  <a:lnTo>
                    <a:pt x="11711" y="35584"/>
                  </a:lnTo>
                  <a:lnTo>
                    <a:pt x="0" y="79901"/>
                  </a:lnTo>
                  <a:lnTo>
                    <a:pt x="0" y="127129"/>
                  </a:lnTo>
                  <a:lnTo>
                    <a:pt x="11711" y="171446"/>
                  </a:lnTo>
                  <a:lnTo>
                    <a:pt x="35133" y="207031"/>
                  </a:lnTo>
                  <a:lnTo>
                    <a:pt x="112831" y="207031"/>
                  </a:lnTo>
                  <a:lnTo>
                    <a:pt x="136253" y="171446"/>
                  </a:lnTo>
                  <a:lnTo>
                    <a:pt x="147965" y="127129"/>
                  </a:lnTo>
                  <a:lnTo>
                    <a:pt x="147965" y="79901"/>
                  </a:lnTo>
                  <a:lnTo>
                    <a:pt x="136253" y="35584"/>
                  </a:lnTo>
                  <a:lnTo>
                    <a:pt x="112831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/>
          <p:nvPr/>
        </p:nvSpPr>
        <p:spPr>
          <a:xfrm>
            <a:off x="5590694" y="1872395"/>
            <a:ext cx="1087120" cy="187960"/>
          </a:xfrm>
          <a:custGeom>
            <a:avLst/>
            <a:gdLst/>
            <a:ahLst/>
            <a:cxnLst/>
            <a:rect l="l" t="t" r="r" b="b"/>
            <a:pathLst>
              <a:path w="1087120" h="187960">
                <a:moveTo>
                  <a:pt x="1053581" y="0"/>
                </a:moveTo>
                <a:lnTo>
                  <a:pt x="32270" y="0"/>
                </a:lnTo>
                <a:lnTo>
                  <a:pt x="8067" y="40625"/>
                </a:lnTo>
                <a:lnTo>
                  <a:pt x="0" y="91275"/>
                </a:lnTo>
                <a:lnTo>
                  <a:pt x="8067" y="141926"/>
                </a:lnTo>
                <a:lnTo>
                  <a:pt x="32270" y="182552"/>
                </a:lnTo>
                <a:lnTo>
                  <a:pt x="1053581" y="187601"/>
                </a:lnTo>
                <a:lnTo>
                  <a:pt x="1078453" y="145852"/>
                </a:lnTo>
                <a:lnTo>
                  <a:pt x="1086744" y="93800"/>
                </a:lnTo>
                <a:lnTo>
                  <a:pt x="1078453" y="41748"/>
                </a:lnTo>
                <a:lnTo>
                  <a:pt x="1053581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81237" y="1872395"/>
            <a:ext cx="2613025" cy="187960"/>
          </a:xfrm>
          <a:custGeom>
            <a:avLst/>
            <a:gdLst/>
            <a:ahLst/>
            <a:cxnLst/>
            <a:rect l="l" t="t" r="r" b="b"/>
            <a:pathLst>
              <a:path w="2613025" h="187960">
                <a:moveTo>
                  <a:pt x="257939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2579394" y="187601"/>
                </a:lnTo>
                <a:lnTo>
                  <a:pt x="2604266" y="145852"/>
                </a:lnTo>
                <a:lnTo>
                  <a:pt x="2612557" y="93800"/>
                </a:lnTo>
                <a:lnTo>
                  <a:pt x="2604266" y="41748"/>
                </a:lnTo>
                <a:lnTo>
                  <a:pt x="2579394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6" name="object 26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4151375" cy="473962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799819" y="900176"/>
            <a:ext cx="6087745" cy="54806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143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2-4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</a:t>
            </a:r>
            <a:r>
              <a:rPr dirty="0" sz="1600" b="1">
                <a:latin typeface="Calibri"/>
                <a:cs typeface="Calibri"/>
              </a:rPr>
              <a:t>Bernoulli</a:t>
            </a:r>
            <a:r>
              <a:rPr dirty="0" sz="1600" spc="-5" b="1">
                <a:latin typeface="Calibri"/>
                <a:cs typeface="Calibri"/>
              </a:rPr>
              <a:t> Differential Equations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form,</a:t>
            </a:r>
            <a:endParaRPr sz="1100">
              <a:latin typeface="Calibri"/>
              <a:cs typeface="Calibri"/>
            </a:endParaRPr>
          </a:p>
          <a:p>
            <a:pPr algn="ctr" marR="347980">
              <a:lnSpc>
                <a:spcPct val="100000"/>
              </a:lnSpc>
            </a:pP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6410" sz="1950" spc="-30">
                <a:latin typeface="Symbol"/>
                <a:cs typeface="Symbol"/>
              </a:rPr>
              <a:t></a:t>
            </a:r>
            <a:r>
              <a:rPr dirty="0" baseline="6410" sz="1950" spc="-225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</a:t>
            </a:r>
            <a:r>
              <a:rPr dirty="0" baseline="4273" sz="1950" spc="82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p</a:t>
            </a:r>
            <a:r>
              <a:rPr dirty="0" baseline="4273" sz="1950" spc="-262" i="1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97" i="1">
                <a:latin typeface="Times New Roman"/>
                <a:cs typeface="Times New Roman"/>
              </a:rPr>
              <a:t>x</a:t>
            </a:r>
            <a:r>
              <a:rPr dirty="0" sz="1700" spc="-16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y</a:t>
            </a:r>
            <a:r>
              <a:rPr dirty="0" baseline="4273" sz="1950" spc="-7" i="1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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q</a:t>
            </a:r>
            <a:r>
              <a:rPr dirty="0" baseline="4273" sz="1950" spc="-254" i="1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97" i="1">
                <a:latin typeface="Times New Roman"/>
                <a:cs typeface="Times New Roman"/>
              </a:rPr>
              <a:t>x</a:t>
            </a:r>
            <a:r>
              <a:rPr dirty="0" sz="1700" spc="-16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67" i="1">
                <a:latin typeface="Times New Roman"/>
                <a:cs typeface="Times New Roman"/>
              </a:rPr>
              <a:t>y</a:t>
            </a:r>
            <a:r>
              <a:rPr dirty="0" baseline="45751" sz="1275" spc="-30" i="1">
                <a:latin typeface="Times New Roman"/>
                <a:cs typeface="Times New Roman"/>
              </a:rPr>
              <a:t>n</a:t>
            </a:r>
            <a:endParaRPr baseline="45751" sz="1275">
              <a:latin typeface="Times New Roman"/>
              <a:cs typeface="Times New Roman"/>
            </a:endParaRPr>
          </a:p>
          <a:p>
            <a:pPr marL="114300" marR="200025">
              <a:lnSpc>
                <a:spcPct val="11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p(x)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q(x)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we’re working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 </a:t>
            </a:r>
            <a:r>
              <a:rPr dirty="0" sz="1100" spc="-5" b="1">
                <a:latin typeface="Calibri"/>
                <a:cs typeface="Calibri"/>
              </a:rPr>
              <a:t>Bernoulli</a:t>
            </a:r>
            <a:r>
              <a:rPr dirty="0" sz="1100" spc="-2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Equations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Calibri"/>
              <a:cs typeface="Calibri"/>
            </a:endParaRPr>
          </a:p>
          <a:p>
            <a:pPr marL="114300" marR="164465" indent="-635">
              <a:lnSpc>
                <a:spcPct val="108900"/>
              </a:lnSpc>
            </a:pPr>
            <a:r>
              <a:rPr dirty="0" sz="1100" spc="-5">
                <a:latin typeface="Calibri"/>
                <a:cs typeface="Calibri"/>
              </a:rPr>
              <a:t>First notice that 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n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1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n </a:t>
            </a:r>
            <a:r>
              <a:rPr dirty="0" sz="1200" spc="60">
                <a:latin typeface="Symbol"/>
                <a:cs typeface="Symbol"/>
              </a:rPr>
              <a:t>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1 </a:t>
            </a:r>
            <a:r>
              <a:rPr dirty="0" sz="1100">
                <a:latin typeface="Calibri"/>
                <a:cs typeface="Calibri"/>
              </a:rPr>
              <a:t>then the </a:t>
            </a:r>
            <a:r>
              <a:rPr dirty="0" sz="1100" spc="-5">
                <a:latin typeface="Calibri"/>
                <a:cs typeface="Calibri"/>
              </a:rPr>
              <a:t>equation is linear and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already know how to solve it in 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solutions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values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0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baseline="3831" sz="2175" spc="-127" i="1">
                <a:latin typeface="Times New Roman"/>
                <a:cs typeface="Times New Roman"/>
              </a:rPr>
              <a:t>y</a:t>
            </a:r>
            <a:r>
              <a:rPr dirty="0" baseline="43859" sz="1425" spc="-127" i="1">
                <a:latin typeface="Times New Roman"/>
                <a:cs typeface="Times New Roman"/>
              </a:rPr>
              <a:t>n</a:t>
            </a:r>
            <a:r>
              <a:rPr dirty="0" baseline="43859" sz="1425" spc="30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344170">
              <a:lnSpc>
                <a:spcPct val="100000"/>
              </a:lnSpc>
              <a:spcBef>
                <a:spcPts val="120"/>
              </a:spcBef>
            </a:pPr>
            <a:r>
              <a:rPr dirty="0" baseline="4273" sz="1950" spc="37" i="1">
                <a:latin typeface="Times New Roman"/>
                <a:cs typeface="Times New Roman"/>
              </a:rPr>
              <a:t>y</a:t>
            </a:r>
            <a:r>
              <a:rPr dirty="0" baseline="51851" sz="1125" spc="30">
                <a:latin typeface="Symbol"/>
                <a:cs typeface="Symbol"/>
              </a:rPr>
              <a:t></a:t>
            </a:r>
            <a:r>
              <a:rPr dirty="0" baseline="45751" sz="1275" spc="-52" i="1">
                <a:latin typeface="Times New Roman"/>
                <a:cs typeface="Times New Roman"/>
              </a:rPr>
              <a:t>n</a:t>
            </a:r>
            <a:r>
              <a:rPr dirty="0" baseline="45751" sz="1275" i="1">
                <a:latin typeface="Times New Roman"/>
                <a:cs typeface="Times New Roman"/>
              </a:rPr>
              <a:t> </a:t>
            </a:r>
            <a:r>
              <a:rPr dirty="0" baseline="45751" sz="1275" spc="-37" i="1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y</a:t>
            </a:r>
            <a:r>
              <a:rPr dirty="0" baseline="6410" sz="1950" spc="-44">
                <a:latin typeface="Symbol"/>
                <a:cs typeface="Symbol"/>
              </a:rPr>
              <a:t></a:t>
            </a:r>
            <a:r>
              <a:rPr dirty="0" baseline="6410" sz="1950" spc="-232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6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p</a:t>
            </a:r>
            <a:r>
              <a:rPr dirty="0" baseline="4273" sz="1950" spc="-270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x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51851" sz="1125" spc="-89">
                <a:latin typeface="Times New Roman"/>
                <a:cs typeface="Times New Roman"/>
              </a:rPr>
              <a:t>1</a:t>
            </a:r>
            <a:r>
              <a:rPr dirty="0" baseline="51851" sz="1125" spc="7">
                <a:latin typeface="Symbol"/>
                <a:cs typeface="Symbol"/>
              </a:rPr>
              <a:t></a:t>
            </a:r>
            <a:r>
              <a:rPr dirty="0" baseline="45751" sz="1275" spc="-52" i="1">
                <a:latin typeface="Times New Roman"/>
                <a:cs typeface="Times New Roman"/>
              </a:rPr>
              <a:t>n</a:t>
            </a:r>
            <a:r>
              <a:rPr dirty="0" baseline="45751" sz="1275" i="1">
                <a:latin typeface="Times New Roman"/>
                <a:cs typeface="Times New Roman"/>
              </a:rPr>
              <a:t> </a:t>
            </a:r>
            <a:r>
              <a:rPr dirty="0" baseline="45751" sz="1275" spc="-37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q</a:t>
            </a:r>
            <a:r>
              <a:rPr dirty="0" baseline="4273" sz="1950" spc="-270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x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00">
              <a:latin typeface="Symbol"/>
              <a:cs typeface="Symbol"/>
            </a:endParaRPr>
          </a:p>
          <a:p>
            <a:pPr marL="1143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baseline="3831" sz="2175" spc="-232" i="1">
                <a:latin typeface="Times New Roman"/>
                <a:cs typeface="Times New Roman"/>
              </a:rPr>
              <a:t>v</a:t>
            </a:r>
            <a:r>
              <a:rPr dirty="0" baseline="3831" sz="2175" spc="-127" i="1">
                <a:latin typeface="Times New Roman"/>
                <a:cs typeface="Times New Roman"/>
              </a:rPr>
              <a:t> </a:t>
            </a:r>
            <a:r>
              <a:rPr dirty="0" baseline="3831" sz="2175" spc="-284">
                <a:latin typeface="Symbol"/>
                <a:cs typeface="Symbol"/>
              </a:rPr>
              <a:t></a:t>
            </a:r>
            <a:r>
              <a:rPr dirty="0" baseline="3831" sz="2175">
                <a:latin typeface="Times New Roman"/>
                <a:cs typeface="Times New Roman"/>
              </a:rPr>
              <a:t> </a:t>
            </a:r>
            <a:r>
              <a:rPr dirty="0" baseline="3831" sz="2175" spc="-157" i="1">
                <a:latin typeface="Times New Roman"/>
                <a:cs typeface="Times New Roman"/>
              </a:rPr>
              <a:t>y</a:t>
            </a:r>
            <a:r>
              <a:rPr dirty="0" baseline="52083" sz="1200" spc="-157">
                <a:latin typeface="Times New Roman"/>
                <a:cs typeface="Times New Roman"/>
              </a:rPr>
              <a:t>1</a:t>
            </a:r>
            <a:r>
              <a:rPr dirty="0" baseline="52083" sz="1200" spc="-157">
                <a:latin typeface="Symbol"/>
                <a:cs typeface="Symbol"/>
              </a:rPr>
              <a:t></a:t>
            </a:r>
            <a:r>
              <a:rPr dirty="0" baseline="43859" sz="1425" spc="-157" i="1">
                <a:latin typeface="Times New Roman"/>
                <a:cs typeface="Times New Roman"/>
              </a:rPr>
              <a:t>n</a:t>
            </a:r>
            <a:r>
              <a:rPr dirty="0" baseline="43859" sz="1425" spc="8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endParaRPr sz="110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  <a:spcBef>
                <a:spcPts val="254"/>
              </a:spcBef>
            </a:pP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lead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50">
              <a:latin typeface="Calibri"/>
              <a:cs typeface="Calibri"/>
            </a:endParaRPr>
          </a:p>
          <a:p>
            <a:pPr marL="114300" marR="102870" indent="-635">
              <a:lnSpc>
                <a:spcPct val="118400"/>
              </a:lnSpc>
            </a:pP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are going </a:t>
            </a:r>
            <a:r>
              <a:rPr dirty="0" baseline="2525" sz="1650">
                <a:latin typeface="Calibri"/>
                <a:cs typeface="Calibri"/>
              </a:rPr>
              <a:t>to have </a:t>
            </a:r>
            <a:r>
              <a:rPr dirty="0" baseline="2525" sz="1650" spc="-7">
                <a:latin typeface="Calibri"/>
                <a:cs typeface="Calibri"/>
              </a:rPr>
              <a:t>to be careful </a:t>
            </a:r>
            <a:r>
              <a:rPr dirty="0" baseline="2525" sz="1650">
                <a:latin typeface="Calibri"/>
                <a:cs typeface="Calibri"/>
              </a:rPr>
              <a:t>with </a:t>
            </a:r>
            <a:r>
              <a:rPr dirty="0" baseline="2525" sz="1650" spc="-7">
                <a:latin typeface="Calibri"/>
                <a:cs typeface="Calibri"/>
              </a:rPr>
              <a:t>this however </a:t>
            </a:r>
            <a:r>
              <a:rPr dirty="0" baseline="2525" sz="1650">
                <a:latin typeface="Calibri"/>
                <a:cs typeface="Calibri"/>
              </a:rPr>
              <a:t>when </a:t>
            </a:r>
            <a:r>
              <a:rPr dirty="0" baseline="2525" sz="1650" spc="-7">
                <a:latin typeface="Calibri"/>
                <a:cs typeface="Calibri"/>
              </a:rPr>
              <a:t>it comes to dealing with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derivative,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050" spc="105" i="1">
                <a:latin typeface="Times New Roman"/>
                <a:cs typeface="Times New Roman"/>
              </a:rPr>
              <a:t>y</a:t>
            </a:r>
            <a:r>
              <a:rPr dirty="0" baseline="2645" sz="1575" spc="157">
                <a:latin typeface="Symbol"/>
                <a:cs typeface="Symbol"/>
              </a:rPr>
              <a:t></a:t>
            </a:r>
            <a:r>
              <a:rPr dirty="0" baseline="2645" sz="1575" spc="157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 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need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determine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just what</a:t>
            </a:r>
            <a:r>
              <a:rPr dirty="0" baseline="2525" sz="1650" spc="142">
                <a:latin typeface="Calibri"/>
                <a:cs typeface="Calibri"/>
              </a:rPr>
              <a:t> </a:t>
            </a:r>
            <a:r>
              <a:rPr dirty="0" sz="1050" spc="105" i="1">
                <a:latin typeface="Times New Roman"/>
                <a:cs typeface="Times New Roman"/>
              </a:rPr>
              <a:t>y</a:t>
            </a:r>
            <a:r>
              <a:rPr dirty="0" baseline="2645" sz="1575" spc="157">
                <a:latin typeface="Symbol"/>
                <a:cs typeface="Symbol"/>
              </a:rPr>
              <a:t></a:t>
            </a:r>
            <a:r>
              <a:rPr dirty="0" baseline="2645" sz="1575" spc="232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terms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our</a:t>
            </a:r>
            <a:r>
              <a:rPr dirty="0" baseline="2525" sz="1650" spc="-7">
                <a:latin typeface="Calibri"/>
                <a:cs typeface="Calibri"/>
              </a:rPr>
              <a:t> substitution.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>
                <a:latin typeface="Calibri"/>
                <a:cs typeface="Calibri"/>
              </a:rPr>
              <a:t>easier</a:t>
            </a:r>
            <a:r>
              <a:rPr dirty="0" baseline="2525" sz="1650" spc="-7">
                <a:latin typeface="Calibri"/>
                <a:cs typeface="Calibri"/>
              </a:rPr>
              <a:t> to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it might at 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spc="-5">
                <a:latin typeface="Calibri"/>
                <a:cs typeface="Calibri"/>
              </a:rPr>
              <a:t>sides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substitution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side.</a:t>
            </a:r>
            <a:endParaRPr sz="1100">
              <a:latin typeface="Calibri"/>
              <a:cs typeface="Calibri"/>
            </a:endParaRPr>
          </a:p>
          <a:p>
            <a:pPr marL="114300" marR="102870" indent="-63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implicit</a:t>
            </a:r>
            <a:r>
              <a:rPr dirty="0" u="sng" sz="1100" spc="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differentiation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 gives</a:t>
            </a:r>
            <a:r>
              <a:rPr dirty="0" sz="1100" spc="-5">
                <a:latin typeface="Calibri"/>
                <a:cs typeface="Calibri"/>
              </a:rPr>
              <a:t> us,</a:t>
            </a:r>
            <a:endParaRPr sz="1100">
              <a:latin typeface="Calibri"/>
              <a:cs typeface="Calibri"/>
            </a:endParaRPr>
          </a:p>
          <a:p>
            <a:pPr algn="ctr" marR="367665">
              <a:lnSpc>
                <a:spcPct val="100000"/>
              </a:lnSpc>
            </a:pPr>
            <a:r>
              <a:rPr dirty="0" baseline="4273" sz="1950" spc="-67" i="1">
                <a:latin typeface="Times New Roman"/>
                <a:cs typeface="Times New Roman"/>
              </a:rPr>
              <a:t>v</a:t>
            </a:r>
            <a:r>
              <a:rPr dirty="0" baseline="6410" sz="1950" spc="-52">
                <a:latin typeface="Symbol"/>
                <a:cs typeface="Symbol"/>
              </a:rPr>
              <a:t></a:t>
            </a:r>
            <a:r>
              <a:rPr dirty="0" baseline="6410" sz="1950" spc="-127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 spc="-135">
                <a:latin typeface="Times New Roman"/>
                <a:cs typeface="Times New Roman"/>
              </a:rPr>
              <a:t> </a:t>
            </a:r>
            <a:r>
              <a:rPr dirty="0" sz="1700" spc="-210">
                <a:latin typeface="Symbol"/>
                <a:cs typeface="Symbol"/>
              </a:rPr>
              <a:t></a:t>
            </a:r>
            <a:r>
              <a:rPr dirty="0" baseline="4273" sz="1950" spc="37">
                <a:latin typeface="Times New Roman"/>
                <a:cs typeface="Times New Roman"/>
              </a:rPr>
              <a:t>1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195">
                <a:latin typeface="Times New Roman"/>
                <a:cs typeface="Times New Roman"/>
              </a:rPr>
              <a:t> </a:t>
            </a:r>
            <a:r>
              <a:rPr dirty="0" baseline="4273" sz="1950" spc="15" i="1">
                <a:latin typeface="Times New Roman"/>
                <a:cs typeface="Times New Roman"/>
              </a:rPr>
              <a:t>n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30" i="1">
                <a:latin typeface="Times New Roman"/>
                <a:cs typeface="Times New Roman"/>
              </a:rPr>
              <a:t>y</a:t>
            </a:r>
            <a:r>
              <a:rPr dirty="0" baseline="51851" sz="1125" spc="22">
                <a:latin typeface="Symbol"/>
                <a:cs typeface="Symbol"/>
              </a:rPr>
              <a:t></a:t>
            </a:r>
            <a:r>
              <a:rPr dirty="0" baseline="45751" sz="1275" spc="-60" i="1">
                <a:latin typeface="Times New Roman"/>
                <a:cs typeface="Times New Roman"/>
              </a:rPr>
              <a:t>n</a:t>
            </a:r>
            <a:r>
              <a:rPr dirty="0" baseline="45751" sz="1275" spc="-60" i="1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y</a:t>
            </a:r>
            <a:r>
              <a:rPr dirty="0" baseline="6410" sz="1950" spc="-52">
                <a:latin typeface="Symbol"/>
                <a:cs typeface="Symbol"/>
              </a:rPr>
              <a:t></a:t>
            </a:r>
            <a:endParaRPr baseline="6410" sz="1950">
              <a:latin typeface="Symbol"/>
              <a:cs typeface="Symbol"/>
            </a:endParaRPr>
          </a:p>
          <a:p>
            <a:pPr marL="114300">
              <a:lnSpc>
                <a:spcPct val="100000"/>
              </a:lnSpc>
              <a:spcBef>
                <a:spcPts val="1714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951512" y="6577245"/>
            <a:ext cx="280035" cy="0"/>
          </a:xfrm>
          <a:custGeom>
            <a:avLst/>
            <a:gdLst/>
            <a:ahLst/>
            <a:cxnLst/>
            <a:rect l="l" t="t" r="r" b="b"/>
            <a:pathLst>
              <a:path w="280035" h="0">
                <a:moveTo>
                  <a:pt x="0" y="0"/>
                </a:moveTo>
                <a:lnTo>
                  <a:pt x="279659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3217437" y="6426508"/>
            <a:ext cx="1189990" cy="2457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97" i="1">
                <a:latin typeface="Times New Roman"/>
                <a:cs typeface="Times New Roman"/>
              </a:rPr>
              <a:t>v</a:t>
            </a:r>
            <a:r>
              <a:rPr dirty="0" baseline="7575" sz="1650" spc="44">
                <a:latin typeface="Symbol"/>
                <a:cs typeface="Symbol"/>
              </a:rPr>
              <a:t></a:t>
            </a:r>
            <a:r>
              <a:rPr dirty="0" baseline="7575" sz="1650" spc="-150">
                <a:latin typeface="Times New Roman"/>
                <a:cs typeface="Times New Roman"/>
              </a:rPr>
              <a:t> </a:t>
            </a:r>
            <a:r>
              <a:rPr dirty="0" baseline="5050" sz="1650" spc="97">
                <a:latin typeface="Symbol"/>
                <a:cs typeface="Symbol"/>
              </a:rPr>
              <a:t></a:t>
            </a:r>
            <a:r>
              <a:rPr dirty="0" baseline="5050" sz="1650" spc="157">
                <a:latin typeface="Times New Roman"/>
                <a:cs typeface="Times New Roman"/>
              </a:rPr>
              <a:t> </a:t>
            </a:r>
            <a:r>
              <a:rPr dirty="0" baseline="5050" sz="1650" spc="89" i="1">
                <a:latin typeface="Times New Roman"/>
                <a:cs typeface="Times New Roman"/>
              </a:rPr>
              <a:t>p</a:t>
            </a:r>
            <a:r>
              <a:rPr dirty="0" baseline="5050" sz="1650" spc="-187" i="1">
                <a:latin typeface="Times New Roman"/>
                <a:cs typeface="Times New Roman"/>
              </a:rPr>
              <a:t> </a:t>
            </a:r>
            <a:r>
              <a:rPr dirty="0" sz="1450" spc="-85">
                <a:latin typeface="Symbol"/>
                <a:cs typeface="Symbol"/>
              </a:rPr>
              <a:t></a:t>
            </a:r>
            <a:r>
              <a:rPr dirty="0" sz="1450" spc="-200">
                <a:latin typeface="Times New Roman"/>
                <a:cs typeface="Times New Roman"/>
              </a:rPr>
              <a:t> </a:t>
            </a:r>
            <a:r>
              <a:rPr dirty="0" baseline="5050" sz="1650" spc="217" i="1">
                <a:latin typeface="Times New Roman"/>
                <a:cs typeface="Times New Roman"/>
              </a:rPr>
              <a:t>x</a:t>
            </a:r>
            <a:r>
              <a:rPr dirty="0" sz="1450" spc="-85">
                <a:latin typeface="Symbol"/>
                <a:cs typeface="Symbol"/>
              </a:rPr>
              <a:t></a:t>
            </a:r>
            <a:r>
              <a:rPr dirty="0" sz="1450" spc="-229">
                <a:latin typeface="Times New Roman"/>
                <a:cs typeface="Times New Roman"/>
              </a:rPr>
              <a:t> </a:t>
            </a:r>
            <a:r>
              <a:rPr dirty="0" baseline="5050" sz="1650" spc="82" i="1">
                <a:latin typeface="Times New Roman"/>
                <a:cs typeface="Times New Roman"/>
              </a:rPr>
              <a:t>v</a:t>
            </a:r>
            <a:r>
              <a:rPr dirty="0" baseline="5050" sz="1650" spc="30" i="1">
                <a:latin typeface="Times New Roman"/>
                <a:cs typeface="Times New Roman"/>
              </a:rPr>
              <a:t> </a:t>
            </a:r>
            <a:r>
              <a:rPr dirty="0" baseline="5050" sz="1650" spc="97">
                <a:latin typeface="Symbol"/>
                <a:cs typeface="Symbol"/>
              </a:rPr>
              <a:t></a:t>
            </a:r>
            <a:r>
              <a:rPr dirty="0" baseline="5050" sz="1650" spc="7">
                <a:latin typeface="Times New Roman"/>
                <a:cs typeface="Times New Roman"/>
              </a:rPr>
              <a:t> </a:t>
            </a:r>
            <a:r>
              <a:rPr dirty="0" baseline="5050" sz="1650" spc="89" i="1">
                <a:latin typeface="Times New Roman"/>
                <a:cs typeface="Times New Roman"/>
              </a:rPr>
              <a:t>q</a:t>
            </a:r>
            <a:r>
              <a:rPr dirty="0" baseline="5050" sz="1650" spc="-187" i="1">
                <a:latin typeface="Times New Roman"/>
                <a:cs typeface="Times New Roman"/>
              </a:rPr>
              <a:t> </a:t>
            </a:r>
            <a:r>
              <a:rPr dirty="0" sz="1450" spc="-85">
                <a:latin typeface="Symbol"/>
                <a:cs typeface="Symbol"/>
              </a:rPr>
              <a:t></a:t>
            </a:r>
            <a:r>
              <a:rPr dirty="0" sz="1450" spc="-204">
                <a:latin typeface="Times New Roman"/>
                <a:cs typeface="Times New Roman"/>
              </a:rPr>
              <a:t> </a:t>
            </a:r>
            <a:r>
              <a:rPr dirty="0" baseline="5050" sz="1650" spc="217" i="1">
                <a:latin typeface="Times New Roman"/>
                <a:cs typeface="Times New Roman"/>
              </a:rPr>
              <a:t>x</a:t>
            </a:r>
            <a:r>
              <a:rPr dirty="0" sz="1450" spc="-85">
                <a:latin typeface="Symbol"/>
                <a:cs typeface="Symbol"/>
              </a:rPr>
              <a:t></a:t>
            </a:r>
            <a:endParaRPr sz="14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31563" y="6341998"/>
            <a:ext cx="305435" cy="420370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algn="ctr" marL="13970">
              <a:lnSpc>
                <a:spcPct val="100000"/>
              </a:lnSpc>
              <a:spcBef>
                <a:spcPts val="330"/>
              </a:spcBef>
            </a:pPr>
            <a:r>
              <a:rPr dirty="0" sz="1100" spc="60"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35"/>
              </a:spcBef>
            </a:pPr>
            <a:r>
              <a:rPr dirty="0" sz="1100" spc="155">
                <a:latin typeface="Times New Roman"/>
                <a:cs typeface="Times New Roman"/>
              </a:rPr>
              <a:t>1</a:t>
            </a:r>
            <a:r>
              <a:rPr dirty="0" sz="1100" spc="65">
                <a:latin typeface="Symbol"/>
                <a:cs typeface="Symbol"/>
              </a:rPr>
              <a:t>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60" i="1">
                <a:latin typeface="Times New Roman"/>
                <a:cs typeface="Times New Roman"/>
              </a:rPr>
              <a:t>n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6902236"/>
            <a:ext cx="5890260" cy="9448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linear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differential</a:t>
            </a:r>
            <a:r>
              <a:rPr dirty="0" u="sng" sz="11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once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hand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also 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solving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458963" y="8413667"/>
            <a:ext cx="92710" cy="0"/>
          </a:xfrm>
          <a:custGeom>
            <a:avLst/>
            <a:gdLst/>
            <a:ahLst/>
            <a:cxnLst/>
            <a:rect l="l" t="t" r="r" b="b"/>
            <a:pathLst>
              <a:path w="92710" h="0">
                <a:moveTo>
                  <a:pt x="0" y="0"/>
                </a:moveTo>
                <a:lnTo>
                  <a:pt x="92698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2475600" y="8405341"/>
            <a:ext cx="806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40" i="1">
                <a:latin typeface="Times New Roman"/>
                <a:cs typeface="Times New Roman"/>
              </a:rPr>
              <a:t>x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60627" y="7925458"/>
            <a:ext cx="4834255" cy="563880"/>
          </a:xfrm>
          <a:prstGeom prst="rect">
            <a:avLst/>
          </a:prstGeom>
        </p:spPr>
        <p:txBody>
          <a:bodyPr wrap="square" lIns="0" tIns="11048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69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marL="1253490">
              <a:lnSpc>
                <a:spcPct val="100000"/>
              </a:lnSpc>
              <a:spcBef>
                <a:spcPts val="710"/>
              </a:spcBef>
            </a:pPr>
            <a:r>
              <a:rPr dirty="0" sz="1100" spc="65" i="1">
                <a:latin typeface="Times New Roman"/>
                <a:cs typeface="Times New Roman"/>
              </a:rPr>
              <a:t>y</a:t>
            </a:r>
            <a:r>
              <a:rPr dirty="0" baseline="2525" sz="1650" spc="30">
                <a:latin typeface="Symbol"/>
                <a:cs typeface="Symbol"/>
              </a:rPr>
              <a:t></a:t>
            </a:r>
            <a:r>
              <a:rPr dirty="0" baseline="2525" sz="1650" spc="-157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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baseline="35353" sz="1650" spc="67">
                <a:latin typeface="Times New Roman"/>
                <a:cs typeface="Times New Roman"/>
              </a:rPr>
              <a:t>4</a:t>
            </a:r>
            <a:r>
              <a:rPr dirty="0" baseline="35353" sz="1650" spc="127">
                <a:latin typeface="Times New Roman"/>
                <a:cs typeface="Times New Roman"/>
              </a:rPr>
              <a:t> </a:t>
            </a:r>
            <a:r>
              <a:rPr dirty="0" sz="1100" spc="40" i="1">
                <a:latin typeface="Times New Roman"/>
                <a:cs typeface="Times New Roman"/>
              </a:rPr>
              <a:t>y</a:t>
            </a:r>
            <a:r>
              <a:rPr dirty="0" sz="1100" spc="35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</a:t>
            </a:r>
            <a:r>
              <a:rPr dirty="0" sz="1100" spc="55">
                <a:latin typeface="Times New Roman"/>
                <a:cs typeface="Times New Roman"/>
              </a:rPr>
              <a:t> </a:t>
            </a:r>
            <a:r>
              <a:rPr dirty="0" sz="1100" spc="75" i="1">
                <a:latin typeface="Times New Roman"/>
                <a:cs typeface="Times New Roman"/>
              </a:rPr>
              <a:t>x</a:t>
            </a:r>
            <a:r>
              <a:rPr dirty="0" baseline="46296" sz="900" spc="67">
                <a:latin typeface="Times New Roman"/>
                <a:cs typeface="Times New Roman"/>
              </a:rPr>
              <a:t>3</a:t>
            </a:r>
            <a:r>
              <a:rPr dirty="0" baseline="46296" sz="900" spc="-7">
                <a:latin typeface="Times New Roman"/>
                <a:cs typeface="Times New Roman"/>
              </a:rPr>
              <a:t> </a:t>
            </a:r>
            <a:r>
              <a:rPr dirty="0" sz="1100" spc="114" i="1">
                <a:latin typeface="Times New Roman"/>
                <a:cs typeface="Times New Roman"/>
              </a:rPr>
              <a:t>y</a:t>
            </a:r>
            <a:r>
              <a:rPr dirty="0" baseline="46296" sz="900" spc="67">
                <a:latin typeface="Times New Roman"/>
                <a:cs typeface="Times New Roman"/>
              </a:rPr>
              <a:t>2</a:t>
            </a:r>
            <a:endParaRPr baseline="46296" sz="9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595075" y="8262928"/>
            <a:ext cx="620395" cy="2457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60" i="1">
                <a:latin typeface="Times New Roman"/>
                <a:cs typeface="Times New Roman"/>
              </a:rPr>
              <a:t>y</a:t>
            </a:r>
            <a:r>
              <a:rPr dirty="0" baseline="5050" sz="1650" spc="-172" i="1">
                <a:latin typeface="Times New Roman"/>
                <a:cs typeface="Times New Roman"/>
              </a:rPr>
              <a:t> </a:t>
            </a:r>
            <a:r>
              <a:rPr dirty="0" sz="1450" spc="10">
                <a:latin typeface="Symbol"/>
                <a:cs typeface="Symbol"/>
              </a:rPr>
              <a:t></a:t>
            </a:r>
            <a:r>
              <a:rPr dirty="0" baseline="5050" sz="1650" spc="157">
                <a:latin typeface="Times New Roman"/>
                <a:cs typeface="Times New Roman"/>
              </a:rPr>
              <a:t>2</a:t>
            </a:r>
            <a:r>
              <a:rPr dirty="0" sz="1450" spc="-90">
                <a:latin typeface="Symbol"/>
                <a:cs typeface="Symbol"/>
              </a:rPr>
              <a:t>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Symbol"/>
                <a:cs typeface="Symbol"/>
              </a:rPr>
              <a:t></a:t>
            </a:r>
            <a:r>
              <a:rPr dirty="0" baseline="5050" sz="1650">
                <a:latin typeface="Times New Roman"/>
                <a:cs typeface="Times New Roman"/>
              </a:rPr>
              <a:t> </a:t>
            </a:r>
            <a:r>
              <a:rPr dirty="0" baseline="5050" sz="1650" spc="67">
                <a:latin typeface="Symbol"/>
                <a:cs typeface="Symbol"/>
              </a:rPr>
              <a:t></a:t>
            </a:r>
            <a:r>
              <a:rPr dirty="0" baseline="5050" sz="1650" spc="-120">
                <a:latin typeface="Times New Roman"/>
                <a:cs typeface="Times New Roman"/>
              </a:rPr>
              <a:t>1,</a:t>
            </a:r>
            <a:endParaRPr baseline="5050" sz="16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957031" y="8296073"/>
            <a:ext cx="30988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40" i="1">
                <a:latin typeface="Times New Roman"/>
                <a:cs typeface="Times New Roman"/>
              </a:rPr>
              <a:t>x</a:t>
            </a:r>
            <a:r>
              <a:rPr dirty="0" sz="1100" spc="-25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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45"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86027" y="8751775"/>
            <a:ext cx="4908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914400" y="8040623"/>
            <a:ext cx="5943600" cy="922019"/>
          </a:xfrm>
          <a:custGeom>
            <a:avLst/>
            <a:gdLst/>
            <a:ahLst/>
            <a:cxnLst/>
            <a:rect l="l" t="t" r="r" b="b"/>
            <a:pathLst>
              <a:path w="5943600" h="9220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915924"/>
                </a:lnTo>
                <a:lnTo>
                  <a:pt x="6096" y="91592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915924"/>
                </a:lnTo>
                <a:lnTo>
                  <a:pt x="0" y="922020"/>
                </a:lnTo>
                <a:lnTo>
                  <a:pt x="6096" y="922020"/>
                </a:lnTo>
                <a:lnTo>
                  <a:pt x="5937504" y="922020"/>
                </a:lnTo>
                <a:lnTo>
                  <a:pt x="5943600" y="922020"/>
                </a:lnTo>
                <a:lnTo>
                  <a:pt x="5943600" y="91592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75483" y="1581706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 h="0">
                <a:moveTo>
                  <a:pt x="0" y="0"/>
                </a:moveTo>
                <a:lnTo>
                  <a:pt x="91074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47927" y="859834"/>
            <a:ext cx="5452745" cy="9067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8100" marR="30480">
              <a:lnSpc>
                <a:spcPct val="1317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“proper”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 by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baseline="3831" sz="2175" spc="-104" i="1">
                <a:latin typeface="Times New Roman"/>
                <a:cs typeface="Times New Roman"/>
              </a:rPr>
              <a:t>y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 spc="4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L="2271395" marR="2139315">
              <a:lnSpc>
                <a:spcPct val="65200"/>
              </a:lnSpc>
              <a:spcBef>
                <a:spcPts val="1420"/>
              </a:spcBef>
            </a:pPr>
            <a:r>
              <a:rPr dirty="0" sz="1100" spc="105" i="1">
                <a:latin typeface="Times New Roman"/>
                <a:cs typeface="Times New Roman"/>
              </a:rPr>
              <a:t>y</a:t>
            </a:r>
            <a:r>
              <a:rPr dirty="0" baseline="46296" sz="900" spc="52">
                <a:latin typeface="Symbol"/>
                <a:cs typeface="Symbol"/>
              </a:rPr>
              <a:t></a:t>
            </a:r>
            <a:r>
              <a:rPr dirty="0" baseline="46296" sz="900" spc="60">
                <a:latin typeface="Times New Roman"/>
                <a:cs typeface="Times New Roman"/>
              </a:rPr>
              <a:t>2</a:t>
            </a:r>
            <a:r>
              <a:rPr dirty="0" baseline="46296" sz="900">
                <a:latin typeface="Times New Roman"/>
                <a:cs typeface="Times New Roman"/>
              </a:rPr>
              <a:t>  </a:t>
            </a:r>
            <a:r>
              <a:rPr dirty="0" baseline="46296" sz="900" spc="-97">
                <a:latin typeface="Times New Roman"/>
                <a:cs typeface="Times New Roman"/>
              </a:rPr>
              <a:t> </a:t>
            </a:r>
            <a:r>
              <a:rPr dirty="0" sz="1100" spc="55" i="1">
                <a:latin typeface="Times New Roman"/>
                <a:cs typeface="Times New Roman"/>
              </a:rPr>
              <a:t>y</a:t>
            </a:r>
            <a:r>
              <a:rPr dirty="0" baseline="2525" sz="1650" spc="22">
                <a:latin typeface="Symbol"/>
                <a:cs typeface="Symbol"/>
              </a:rPr>
              <a:t></a:t>
            </a:r>
            <a:r>
              <a:rPr dirty="0" baseline="2525" sz="1650" spc="-165">
                <a:latin typeface="Times New Roman"/>
                <a:cs typeface="Times New Roman"/>
              </a:rPr>
              <a:t> </a:t>
            </a:r>
            <a:r>
              <a:rPr dirty="0" sz="1100" spc="40">
                <a:latin typeface="Symbol"/>
                <a:cs typeface="Symbol"/>
              </a:rPr>
              <a:t>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baseline="35353" sz="1650" spc="52">
                <a:latin typeface="Times New Roman"/>
                <a:cs typeface="Times New Roman"/>
              </a:rPr>
              <a:t>4</a:t>
            </a:r>
            <a:r>
              <a:rPr dirty="0" baseline="35353" sz="1650" spc="120">
                <a:latin typeface="Times New Roman"/>
                <a:cs typeface="Times New Roman"/>
              </a:rPr>
              <a:t> </a:t>
            </a:r>
            <a:r>
              <a:rPr dirty="0" sz="1100" spc="105" i="1">
                <a:latin typeface="Times New Roman"/>
                <a:cs typeface="Times New Roman"/>
              </a:rPr>
              <a:t>y</a:t>
            </a:r>
            <a:r>
              <a:rPr dirty="0" baseline="46296" sz="900" spc="52">
                <a:latin typeface="Symbol"/>
                <a:cs typeface="Symbol"/>
              </a:rPr>
              <a:t></a:t>
            </a:r>
            <a:r>
              <a:rPr dirty="0" baseline="46296" sz="900" spc="60">
                <a:latin typeface="Times New Roman"/>
                <a:cs typeface="Times New Roman"/>
              </a:rPr>
              <a:t>1</a:t>
            </a:r>
            <a:r>
              <a:rPr dirty="0" baseline="46296" sz="900">
                <a:latin typeface="Times New Roman"/>
                <a:cs typeface="Times New Roman"/>
              </a:rPr>
              <a:t> </a:t>
            </a:r>
            <a:r>
              <a:rPr dirty="0" baseline="46296" sz="900" spc="52">
                <a:latin typeface="Times New Roman"/>
                <a:cs typeface="Times New Roman"/>
              </a:rPr>
              <a:t> </a:t>
            </a:r>
            <a:r>
              <a:rPr dirty="0" sz="1100" spc="40">
                <a:latin typeface="Symbol"/>
                <a:cs typeface="Symbol"/>
              </a:rPr>
              <a:t>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65" i="1">
                <a:latin typeface="Times New Roman"/>
                <a:cs typeface="Times New Roman"/>
              </a:rPr>
              <a:t>x</a:t>
            </a:r>
            <a:r>
              <a:rPr dirty="0" baseline="46296" sz="900" spc="37">
                <a:latin typeface="Times New Roman"/>
                <a:cs typeface="Times New Roman"/>
              </a:rPr>
              <a:t>3  </a:t>
            </a:r>
            <a:r>
              <a:rPr dirty="0" sz="1100" spc="30" i="1">
                <a:latin typeface="Times New Roman"/>
                <a:cs typeface="Times New Roman"/>
              </a:rPr>
              <a:t>x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47964" y="1901522"/>
            <a:ext cx="3173730" cy="487680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35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that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algn="ctr" marL="594360">
              <a:lnSpc>
                <a:spcPct val="100000"/>
              </a:lnSpc>
              <a:spcBef>
                <a:spcPts val="325"/>
              </a:spcBef>
            </a:pPr>
            <a:r>
              <a:rPr dirty="0" sz="1450" spc="-110" i="1">
                <a:latin typeface="Times New Roman"/>
                <a:cs typeface="Times New Roman"/>
              </a:rPr>
              <a:t>v</a:t>
            </a:r>
            <a:r>
              <a:rPr dirty="0" sz="1450" spc="-70" i="1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30">
                <a:latin typeface="Times New Roman"/>
                <a:cs typeface="Times New Roman"/>
              </a:rPr>
              <a:t> </a:t>
            </a:r>
            <a:r>
              <a:rPr dirty="0" sz="1450" spc="-35" i="1">
                <a:latin typeface="Times New Roman"/>
                <a:cs typeface="Times New Roman"/>
              </a:rPr>
              <a:t>y</a:t>
            </a:r>
            <a:r>
              <a:rPr dirty="0" baseline="45138" sz="1200" spc="-89">
                <a:latin typeface="Symbol"/>
                <a:cs typeface="Symbol"/>
              </a:rPr>
              <a:t></a:t>
            </a:r>
            <a:r>
              <a:rPr dirty="0" baseline="45138" sz="1200" spc="-75">
                <a:latin typeface="Times New Roman"/>
                <a:cs typeface="Times New Roman"/>
              </a:rPr>
              <a:t>1</a:t>
            </a:r>
            <a:endParaRPr baseline="45138"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5508" y="2143322"/>
            <a:ext cx="742315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450" spc="-100" i="1">
                <a:latin typeface="Times New Roman"/>
                <a:cs typeface="Times New Roman"/>
              </a:rPr>
              <a:t>v</a:t>
            </a:r>
            <a:r>
              <a:rPr dirty="0" baseline="3831" sz="2175" spc="-89">
                <a:latin typeface="Symbol"/>
                <a:cs typeface="Symbol"/>
              </a:rPr>
              <a:t></a:t>
            </a:r>
            <a:r>
              <a:rPr dirty="0" baseline="3831" sz="2175" spc="-172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-85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</a:t>
            </a:r>
            <a:r>
              <a:rPr dirty="0" sz="1450" spc="-215">
                <a:latin typeface="Times New Roman"/>
                <a:cs typeface="Times New Roman"/>
              </a:rPr>
              <a:t> </a:t>
            </a:r>
            <a:r>
              <a:rPr dirty="0" sz="1450" spc="-35" i="1">
                <a:latin typeface="Times New Roman"/>
                <a:cs typeface="Times New Roman"/>
              </a:rPr>
              <a:t>y</a:t>
            </a:r>
            <a:r>
              <a:rPr dirty="0" baseline="45138" sz="1200" spc="-89">
                <a:latin typeface="Symbol"/>
                <a:cs typeface="Symbol"/>
              </a:rPr>
              <a:t></a:t>
            </a:r>
            <a:r>
              <a:rPr dirty="0" baseline="45138" sz="1200" spc="-75">
                <a:latin typeface="Times New Roman"/>
                <a:cs typeface="Times New Roman"/>
              </a:rPr>
              <a:t>2</a:t>
            </a:r>
            <a:r>
              <a:rPr dirty="0" baseline="45138" sz="1200" spc="-44">
                <a:latin typeface="Times New Roman"/>
                <a:cs typeface="Times New Roman"/>
              </a:rPr>
              <a:t> </a:t>
            </a:r>
            <a:r>
              <a:rPr dirty="0" sz="1450" spc="-80" i="1">
                <a:latin typeface="Times New Roman"/>
                <a:cs typeface="Times New Roman"/>
              </a:rPr>
              <a:t>y</a:t>
            </a:r>
            <a:r>
              <a:rPr dirty="0" baseline="3831" sz="2175" spc="-89">
                <a:latin typeface="Symbol"/>
                <a:cs typeface="Symbol"/>
              </a:rPr>
              <a:t></a:t>
            </a:r>
            <a:endParaRPr baseline="3831" sz="2175">
              <a:latin typeface="Symbol"/>
              <a:cs typeface="Symbo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64918" y="2982188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17" y="0"/>
                </a:lnTo>
              </a:path>
            </a:pathLst>
          </a:custGeom>
          <a:ln w="69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22540" y="2591767"/>
            <a:ext cx="5808980" cy="18567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algn="ctr" marL="2421255" marR="2605405">
              <a:lnSpc>
                <a:spcPct val="65000"/>
              </a:lnSpc>
              <a:spcBef>
                <a:spcPts val="5"/>
              </a:spcBef>
            </a:pPr>
            <a:r>
              <a:rPr dirty="0" sz="1100" spc="50">
                <a:latin typeface="Symbol"/>
                <a:cs typeface="Symbol"/>
              </a:rPr>
              <a:t></a:t>
            </a:r>
            <a:r>
              <a:rPr dirty="0" sz="1100" spc="40" i="1">
                <a:latin typeface="Times New Roman"/>
                <a:cs typeface="Times New Roman"/>
              </a:rPr>
              <a:t>v</a:t>
            </a:r>
            <a:r>
              <a:rPr dirty="0" baseline="2525" sz="1650" spc="22">
                <a:latin typeface="Symbol"/>
                <a:cs typeface="Symbol"/>
              </a:rPr>
              <a:t></a:t>
            </a:r>
            <a:r>
              <a:rPr dirty="0" baseline="2525" sz="1650" spc="-165">
                <a:latin typeface="Times New Roman"/>
                <a:cs typeface="Times New Roman"/>
              </a:rPr>
              <a:t> </a:t>
            </a:r>
            <a:r>
              <a:rPr dirty="0" sz="1100" spc="35">
                <a:latin typeface="Symbol"/>
                <a:cs typeface="Symbol"/>
              </a:rPr>
              <a:t>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baseline="35353" sz="1650" spc="52">
                <a:latin typeface="Times New Roman"/>
                <a:cs typeface="Times New Roman"/>
              </a:rPr>
              <a:t>4</a:t>
            </a:r>
            <a:r>
              <a:rPr dirty="0" baseline="35353" sz="1650" spc="-75">
                <a:latin typeface="Times New Roman"/>
                <a:cs typeface="Times New Roman"/>
              </a:rPr>
              <a:t> </a:t>
            </a:r>
            <a:r>
              <a:rPr dirty="0" sz="1100" spc="30" i="1">
                <a:latin typeface="Times New Roman"/>
                <a:cs typeface="Times New Roman"/>
              </a:rPr>
              <a:t>v</a:t>
            </a:r>
            <a:r>
              <a:rPr dirty="0" sz="1100" spc="5" i="1">
                <a:latin typeface="Times New Roman"/>
                <a:cs typeface="Times New Roman"/>
              </a:rPr>
              <a:t> </a:t>
            </a:r>
            <a:r>
              <a:rPr dirty="0" sz="1100" spc="35">
                <a:latin typeface="Symbol"/>
                <a:cs typeface="Symbol"/>
              </a:rPr>
              <a:t>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100" spc="60" i="1">
                <a:latin typeface="Times New Roman"/>
                <a:cs typeface="Times New Roman"/>
              </a:rPr>
              <a:t>x</a:t>
            </a:r>
            <a:r>
              <a:rPr dirty="0" baseline="46296" sz="900" spc="37">
                <a:latin typeface="Times New Roman"/>
                <a:cs typeface="Times New Roman"/>
              </a:rPr>
              <a:t>3  </a:t>
            </a:r>
            <a:r>
              <a:rPr dirty="0" sz="1100" spc="30" i="1">
                <a:latin typeface="Times New Roman"/>
                <a:cs typeface="Times New Roman"/>
              </a:rPr>
              <a:t>x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Times New Roman"/>
              <a:cs typeface="Times New Roman"/>
            </a:endParaRPr>
          </a:p>
          <a:p>
            <a:pPr marL="62865" marR="304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refresher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 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review.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Here’s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82179" y="4709110"/>
            <a:ext cx="92710" cy="0"/>
          </a:xfrm>
          <a:custGeom>
            <a:avLst/>
            <a:gdLst/>
            <a:ahLst/>
            <a:cxnLst/>
            <a:rect l="l" t="t" r="r" b="b"/>
            <a:pathLst>
              <a:path w="92710" h="0">
                <a:moveTo>
                  <a:pt x="0" y="0"/>
                </a:moveTo>
                <a:lnTo>
                  <a:pt x="92663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299066" y="4586582"/>
            <a:ext cx="0" cy="113664"/>
          </a:xfrm>
          <a:custGeom>
            <a:avLst/>
            <a:gdLst/>
            <a:ahLst/>
            <a:cxnLst/>
            <a:rect l="l" t="t" r="r" b="b"/>
            <a:pathLst>
              <a:path w="0" h="113664">
                <a:moveTo>
                  <a:pt x="0" y="0"/>
                </a:moveTo>
                <a:lnTo>
                  <a:pt x="0" y="113434"/>
                </a:lnTo>
              </a:path>
            </a:pathLst>
          </a:custGeom>
          <a:ln w="39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365594" y="4586582"/>
            <a:ext cx="0" cy="113664"/>
          </a:xfrm>
          <a:custGeom>
            <a:avLst/>
            <a:gdLst/>
            <a:ahLst/>
            <a:cxnLst/>
            <a:rect l="l" t="t" r="r" b="b"/>
            <a:pathLst>
              <a:path w="0" h="113664">
                <a:moveTo>
                  <a:pt x="0" y="0"/>
                </a:moveTo>
                <a:lnTo>
                  <a:pt x="0" y="113434"/>
                </a:lnTo>
              </a:path>
            </a:pathLst>
          </a:custGeom>
          <a:ln w="39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4697910" y="4455255"/>
            <a:ext cx="6985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0175" y="4466944"/>
            <a:ext cx="10160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300" spc="-55">
                <a:latin typeface="Times New Roman"/>
                <a:cs typeface="Times New Roman"/>
              </a:rPr>
              <a:t>4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98310" y="4576048"/>
            <a:ext cx="70485" cy="1574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850" spc="-30" i="1">
                <a:latin typeface="Times New Roman"/>
                <a:cs typeface="Times New Roman"/>
              </a:rPr>
              <a:t>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15153" y="4501146"/>
            <a:ext cx="266065" cy="1574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57480" indent="-145415">
              <a:lnSpc>
                <a:spcPct val="100000"/>
              </a:lnSpc>
              <a:spcBef>
                <a:spcPts val="114"/>
              </a:spcBef>
              <a:buSzPct val="88235"/>
              <a:buFont typeface="Symbol"/>
              <a:buChar char=""/>
              <a:tabLst>
                <a:tab pos="158115" algn="l"/>
              </a:tabLst>
            </a:pPr>
            <a:r>
              <a:rPr dirty="0" sz="850" spc="-30" i="1">
                <a:latin typeface="Times New Roman"/>
                <a:cs typeface="Times New Roman"/>
              </a:rPr>
              <a:t>dx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094311" y="4544442"/>
            <a:ext cx="276225" cy="15748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50" spc="-40">
                <a:latin typeface="Symbol"/>
                <a:cs typeface="Symbol"/>
              </a:rPr>
              <a:t></a:t>
            </a:r>
            <a:r>
              <a:rPr dirty="0" sz="750" spc="-30">
                <a:latin typeface="Times New Roman"/>
                <a:cs typeface="Times New Roman"/>
              </a:rPr>
              <a:t>4</a:t>
            </a:r>
            <a:r>
              <a:rPr dirty="0" sz="750" spc="-20">
                <a:latin typeface="Times New Roman"/>
                <a:cs typeface="Times New Roman"/>
              </a:rPr>
              <a:t> </a:t>
            </a:r>
            <a:r>
              <a:rPr dirty="0" sz="750" spc="-35">
                <a:latin typeface="Times New Roman"/>
                <a:cs typeface="Times New Roman"/>
              </a:rPr>
              <a:t>l</a:t>
            </a:r>
            <a:r>
              <a:rPr dirty="0" sz="750" spc="-30">
                <a:latin typeface="Times New Roman"/>
                <a:cs typeface="Times New Roman"/>
              </a:rPr>
              <a:t>n</a:t>
            </a:r>
            <a:r>
              <a:rPr dirty="0" sz="750" spc="10">
                <a:latin typeface="Times New Roman"/>
                <a:cs typeface="Times New Roman"/>
              </a:rPr>
              <a:t> </a:t>
            </a:r>
            <a:r>
              <a:rPr dirty="0" sz="850" spc="-30" i="1">
                <a:latin typeface="Times New Roman"/>
                <a:cs typeface="Times New Roman"/>
              </a:rPr>
              <a:t>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611090" y="4567387"/>
            <a:ext cx="7366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50" spc="-35">
                <a:latin typeface="Symbol"/>
                <a:cs typeface="Symbol"/>
              </a:rPr>
              <a:t></a:t>
            </a:r>
            <a:endParaRPr sz="7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61694" y="4488589"/>
            <a:ext cx="6731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300" spc="-30">
                <a:latin typeface="Symbol"/>
                <a:cs typeface="Symbol"/>
              </a:rPr>
              <a:t>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91410" y="4571719"/>
            <a:ext cx="1719580" cy="3549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50800">
              <a:lnSpc>
                <a:spcPts val="1290"/>
              </a:lnSpc>
              <a:spcBef>
                <a:spcPts val="110"/>
              </a:spcBef>
              <a:tabLst>
                <a:tab pos="407034" algn="l"/>
                <a:tab pos="1530985" algn="l"/>
              </a:tabLst>
            </a:pPr>
            <a:r>
              <a:rPr dirty="0" sz="1300" spc="-35" i="1">
                <a:latin typeface="Times New Roman"/>
                <a:cs typeface="Times New Roman"/>
              </a:rPr>
              <a:t>v</a:t>
            </a:r>
            <a:r>
              <a:rPr dirty="0" baseline="4273" sz="1950" spc="-52">
                <a:latin typeface="Symbol"/>
                <a:cs typeface="Symbol"/>
              </a:rPr>
              <a:t></a:t>
            </a:r>
            <a:r>
              <a:rPr dirty="0" baseline="4273" sz="1950" spc="-232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60">
                <a:latin typeface="Times New Roman"/>
                <a:cs typeface="Times New Roman"/>
              </a:rPr>
              <a:t>	</a:t>
            </a:r>
            <a:r>
              <a:rPr dirty="0" sz="1300" spc="-50" i="1">
                <a:latin typeface="Times New Roman"/>
                <a:cs typeface="Times New Roman"/>
              </a:rPr>
              <a:t>v</a:t>
            </a:r>
            <a:r>
              <a:rPr dirty="0" sz="1300" spc="-3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300" spc="-5">
                <a:latin typeface="Symbol"/>
                <a:cs typeface="Symbol"/>
              </a:rPr>
              <a:t></a:t>
            </a:r>
            <a:r>
              <a:rPr dirty="0" sz="1300" spc="-5" i="1">
                <a:latin typeface="Times New Roman"/>
                <a:cs typeface="Times New Roman"/>
              </a:rPr>
              <a:t>x</a:t>
            </a:r>
            <a:r>
              <a:rPr dirty="0" baseline="44444" sz="1125" spc="-7">
                <a:latin typeface="Times New Roman"/>
                <a:cs typeface="Times New Roman"/>
              </a:rPr>
              <a:t>3	</a:t>
            </a:r>
            <a:r>
              <a:rPr dirty="0" sz="1300" spc="-105">
                <a:latin typeface="Symbol"/>
                <a:cs typeface="Symbol"/>
              </a:rPr>
              <a:t></a:t>
            </a:r>
            <a:endParaRPr sz="1300">
              <a:latin typeface="Symbol"/>
              <a:cs typeface="Symbol"/>
            </a:endParaRPr>
          </a:p>
          <a:p>
            <a:pPr marL="307340">
              <a:lnSpc>
                <a:spcPts val="1290"/>
              </a:lnSpc>
            </a:pPr>
            <a:r>
              <a:rPr dirty="0" sz="1300" spc="-50" i="1">
                <a:latin typeface="Times New Roman"/>
                <a:cs typeface="Times New Roman"/>
              </a:rPr>
              <a:t>x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27094" y="4532322"/>
            <a:ext cx="554355" cy="2870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baseline="4115" sz="2025" spc="-135">
                <a:latin typeface="Symbol"/>
                <a:cs typeface="Symbol"/>
              </a:rPr>
              <a:t></a:t>
            </a:r>
            <a:r>
              <a:rPr dirty="0" baseline="4115" sz="2025" spc="-195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x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273" sz="1950" spc="-75" b="1">
                <a:latin typeface="Times New Roman"/>
                <a:cs typeface="Times New Roman"/>
              </a:rPr>
              <a:t>e</a:t>
            </a:r>
            <a:endParaRPr baseline="4273" sz="19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82414" y="4571717"/>
            <a:ext cx="884555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540385" algn="l"/>
              </a:tabLst>
            </a:pP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-50" b="1">
                <a:latin typeface="Times New Roman"/>
                <a:cs typeface="Times New Roman"/>
              </a:rPr>
              <a:t>e	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20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r>
              <a:rPr dirty="0" sz="1300" spc="75" i="1">
                <a:latin typeface="Times New Roman"/>
                <a:cs typeface="Times New Roman"/>
              </a:rPr>
              <a:t> </a:t>
            </a:r>
            <a:r>
              <a:rPr dirty="0" baseline="44444" sz="1125" spc="-44">
                <a:latin typeface="Times New Roman"/>
                <a:cs typeface="Times New Roman"/>
              </a:rPr>
              <a:t>4</a:t>
            </a:r>
            <a:endParaRPr baseline="44444" sz="1125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00113" y="4936966"/>
            <a:ext cx="394970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31470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93035" y="5360893"/>
            <a:ext cx="0" cy="182245"/>
          </a:xfrm>
          <a:custGeom>
            <a:avLst/>
            <a:gdLst/>
            <a:ahLst/>
            <a:cxnLst/>
            <a:rect l="l" t="t" r="r" b="b"/>
            <a:pathLst>
              <a:path w="0" h="182245">
                <a:moveTo>
                  <a:pt x="0" y="0"/>
                </a:moveTo>
                <a:lnTo>
                  <a:pt x="0" y="182060"/>
                </a:lnTo>
              </a:path>
            </a:pathLst>
          </a:custGeom>
          <a:ln w="74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001029" y="5360893"/>
            <a:ext cx="0" cy="182245"/>
          </a:xfrm>
          <a:custGeom>
            <a:avLst/>
            <a:gdLst/>
            <a:ahLst/>
            <a:cxnLst/>
            <a:rect l="l" t="t" r="r" b="b"/>
            <a:pathLst>
              <a:path w="0" h="182245">
                <a:moveTo>
                  <a:pt x="0" y="0"/>
                </a:moveTo>
                <a:lnTo>
                  <a:pt x="0" y="182060"/>
                </a:lnTo>
              </a:path>
            </a:pathLst>
          </a:custGeom>
          <a:ln w="74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888618" y="5002445"/>
            <a:ext cx="116839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43973" y="4937765"/>
            <a:ext cx="28321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32410" algn="l"/>
              </a:tabLst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4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969431" y="5006423"/>
            <a:ext cx="120840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05219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Symbol"/>
                <a:cs typeface="Symbol"/>
              </a:rPr>
              <a:t>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199372" y="5324244"/>
            <a:ext cx="160083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  <a:tabLst>
                <a:tab pos="1412875" algn="l"/>
              </a:tabLst>
            </a:pPr>
            <a:r>
              <a:rPr dirty="0" sz="1200" spc="15" i="1">
                <a:latin typeface="Times New Roman"/>
                <a:cs typeface="Times New Roman"/>
              </a:rPr>
              <a:t>x</a:t>
            </a:r>
            <a:r>
              <a:rPr dirty="0" baseline="43650" sz="1050" spc="22">
                <a:latin typeface="Symbol"/>
                <a:cs typeface="Symbol"/>
              </a:rPr>
              <a:t></a:t>
            </a:r>
            <a:r>
              <a:rPr dirty="0" baseline="43650" sz="1050" spc="22">
                <a:latin typeface="Times New Roman"/>
                <a:cs typeface="Times New Roman"/>
              </a:rPr>
              <a:t>4</a:t>
            </a:r>
            <a:r>
              <a:rPr dirty="0" sz="1200" spc="15" i="1">
                <a:latin typeface="Times New Roman"/>
                <a:cs typeface="Times New Roman"/>
              </a:rPr>
              <a:t>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ln</a:t>
            </a:r>
            <a:r>
              <a:rPr dirty="0" sz="1200" spc="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	</a:t>
            </a:r>
            <a:r>
              <a:rPr dirty="0" sz="1200" spc="-1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484739" y="5287913"/>
            <a:ext cx="121793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c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15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15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3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770047" y="4966112"/>
            <a:ext cx="129539" cy="3429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1245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  <a:p>
            <a:pPr marL="12700">
              <a:lnSpc>
                <a:spcPts val="1245"/>
              </a:lnSpc>
            </a:pPr>
            <a:r>
              <a:rPr dirty="0" sz="1200" spc="-5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633212" y="4984877"/>
            <a:ext cx="87630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35264" y="5734251"/>
            <a:ext cx="5886450" cy="213169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50165" marR="214629">
              <a:lnSpc>
                <a:spcPct val="108800"/>
              </a:lnSpc>
              <a:spcBef>
                <a:spcPts val="7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dropped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assumption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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0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Calibri"/>
              <a:cs typeface="Calibri"/>
            </a:endParaRPr>
          </a:p>
          <a:p>
            <a:pPr marL="50800" marR="31115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constant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-5">
                <a:latin typeface="Calibri"/>
                <a:cs typeface="Calibri"/>
              </a:rPr>
              <a:t> in one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</a:t>
            </a:r>
            <a:r>
              <a:rPr dirty="0" sz="1100">
                <a:latin typeface="Calibri"/>
                <a:cs typeface="Calibri"/>
              </a:rPr>
              <a:t> 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 that.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>
                <a:latin typeface="Calibri"/>
                <a:cs typeface="Calibri"/>
              </a:rPr>
              <a:t> 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anyway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274320">
              <a:lnSpc>
                <a:spcPct val="100000"/>
              </a:lnSpc>
              <a:spcBef>
                <a:spcPts val="5"/>
              </a:spcBef>
            </a:pPr>
            <a:r>
              <a:rPr dirty="0" baseline="4273" sz="1950" spc="44" i="1">
                <a:latin typeface="Times New Roman"/>
                <a:cs typeface="Times New Roman"/>
              </a:rPr>
              <a:t>y</a:t>
            </a:r>
            <a:r>
              <a:rPr dirty="0" baseline="51851" sz="1125" spc="-60">
                <a:latin typeface="Symbol"/>
                <a:cs typeface="Symbol"/>
              </a:rPr>
              <a:t></a:t>
            </a:r>
            <a:r>
              <a:rPr dirty="0" baseline="51851" sz="1125" spc="-44">
                <a:latin typeface="Times New Roman"/>
                <a:cs typeface="Times New Roman"/>
              </a:rPr>
              <a:t>1</a:t>
            </a:r>
            <a:r>
              <a:rPr dirty="0" baseline="51851" sz="1125">
                <a:latin typeface="Times New Roman"/>
                <a:cs typeface="Times New Roman"/>
              </a:rPr>
              <a:t> </a:t>
            </a:r>
            <a:r>
              <a:rPr dirty="0" baseline="51851" sz="1125" spc="-52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15">
                <a:latin typeface="Times New Roman"/>
                <a:cs typeface="Times New Roman"/>
              </a:rPr>
              <a:t> </a:t>
            </a:r>
            <a:r>
              <a:rPr dirty="0" baseline="4273" sz="1950" spc="15" i="1">
                <a:latin typeface="Times New Roman"/>
                <a:cs typeface="Times New Roman"/>
              </a:rPr>
              <a:t>x</a:t>
            </a:r>
            <a:r>
              <a:rPr dirty="0" baseline="51851" sz="1125" spc="-44">
                <a:latin typeface="Times New Roman"/>
                <a:cs typeface="Times New Roman"/>
              </a:rPr>
              <a:t>4</a:t>
            </a:r>
            <a:r>
              <a:rPr dirty="0" baseline="51851" sz="1125" spc="89">
                <a:latin typeface="Times New Roman"/>
                <a:cs typeface="Times New Roman"/>
              </a:rPr>
              <a:t> </a:t>
            </a:r>
            <a:r>
              <a:rPr dirty="0" sz="1700" spc="-95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c</a:t>
            </a:r>
            <a:r>
              <a:rPr dirty="0" baseline="4273" sz="1950" spc="-165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l</a:t>
            </a:r>
            <a:r>
              <a:rPr dirty="0" baseline="4273" sz="1950" spc="-75">
                <a:latin typeface="Times New Roman"/>
                <a:cs typeface="Times New Roman"/>
              </a:rPr>
              <a:t>n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67" i="1">
                <a:latin typeface="Times New Roman"/>
                <a:cs typeface="Times New Roman"/>
              </a:rPr>
              <a:t>x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331052" y="8829595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394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5311149" y="8821265"/>
            <a:ext cx="17970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55">
                <a:latin typeface="Times New Roman"/>
                <a:cs typeface="Times New Roman"/>
              </a:rPr>
              <a:t>16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928630" y="8678853"/>
            <a:ext cx="1337945" cy="2457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450" spc="15">
                <a:latin typeface="Symbol"/>
                <a:cs typeface="Symbol"/>
              </a:rPr>
              <a:t></a:t>
            </a:r>
            <a:r>
              <a:rPr dirty="0" baseline="5050" sz="1650" spc="82">
                <a:latin typeface="Symbol"/>
                <a:cs typeface="Symbol"/>
              </a:rPr>
              <a:t></a:t>
            </a:r>
            <a:r>
              <a:rPr dirty="0" baseline="5050" sz="1650" spc="30">
                <a:latin typeface="Times New Roman"/>
                <a:cs typeface="Times New Roman"/>
              </a:rPr>
              <a:t>1</a:t>
            </a:r>
            <a:r>
              <a:rPr dirty="0" sz="1450" spc="-55">
                <a:latin typeface="Symbol"/>
                <a:cs typeface="Symbol"/>
              </a:rPr>
              <a:t></a:t>
            </a:r>
            <a:r>
              <a:rPr dirty="0" baseline="69444" sz="900" spc="67">
                <a:latin typeface="Symbol"/>
                <a:cs typeface="Symbol"/>
              </a:rPr>
              <a:t></a:t>
            </a:r>
            <a:r>
              <a:rPr dirty="0" baseline="69444" sz="900" spc="75">
                <a:latin typeface="Times New Roman"/>
                <a:cs typeface="Times New Roman"/>
              </a:rPr>
              <a:t>1</a:t>
            </a:r>
            <a:r>
              <a:rPr dirty="0" baseline="69444" sz="900">
                <a:latin typeface="Times New Roman"/>
                <a:cs typeface="Times New Roman"/>
              </a:rPr>
              <a:t> </a:t>
            </a:r>
            <a:r>
              <a:rPr dirty="0" baseline="69444" sz="900" spc="67">
                <a:latin typeface="Times New Roman"/>
                <a:cs typeface="Times New Roman"/>
              </a:rPr>
              <a:t> </a:t>
            </a:r>
            <a:r>
              <a:rPr dirty="0" baseline="5050" sz="1650" spc="89">
                <a:latin typeface="Symbol"/>
                <a:cs typeface="Symbol"/>
              </a:rPr>
              <a:t></a:t>
            </a:r>
            <a:r>
              <a:rPr dirty="0" baseline="5050" sz="1650" spc="-22">
                <a:latin typeface="Times New Roman"/>
                <a:cs typeface="Times New Roman"/>
              </a:rPr>
              <a:t> </a:t>
            </a:r>
            <a:r>
              <a:rPr dirty="0" baseline="5050" sz="1650" spc="135" i="1">
                <a:latin typeface="Times New Roman"/>
                <a:cs typeface="Times New Roman"/>
              </a:rPr>
              <a:t>c</a:t>
            </a:r>
            <a:r>
              <a:rPr dirty="0" baseline="5050" sz="1650" spc="120">
                <a:latin typeface="Times New Roman"/>
                <a:cs typeface="Times New Roman"/>
              </a:rPr>
              <a:t>2</a:t>
            </a:r>
            <a:r>
              <a:rPr dirty="0" baseline="50925" sz="900" spc="75">
                <a:latin typeface="Times New Roman"/>
                <a:cs typeface="Times New Roman"/>
              </a:rPr>
              <a:t>4</a:t>
            </a:r>
            <a:r>
              <a:rPr dirty="0" baseline="50925" sz="900">
                <a:latin typeface="Times New Roman"/>
                <a:cs typeface="Times New Roman"/>
              </a:rPr>
              <a:t> </a:t>
            </a:r>
            <a:r>
              <a:rPr dirty="0" baseline="50925" sz="900" spc="37">
                <a:latin typeface="Times New Roman"/>
                <a:cs typeface="Times New Roman"/>
              </a:rPr>
              <a:t> </a:t>
            </a:r>
            <a:r>
              <a:rPr dirty="0" baseline="5050" sz="1650" spc="89">
                <a:latin typeface="Symbol"/>
                <a:cs typeface="Symbol"/>
              </a:rPr>
              <a:t></a:t>
            </a:r>
            <a:r>
              <a:rPr dirty="0" baseline="5050" sz="1650" spc="-104">
                <a:latin typeface="Times New Roman"/>
                <a:cs typeface="Times New Roman"/>
              </a:rPr>
              <a:t> </a:t>
            </a:r>
            <a:r>
              <a:rPr dirty="0" baseline="5050" sz="1650" spc="120">
                <a:latin typeface="Times New Roman"/>
                <a:cs typeface="Times New Roman"/>
              </a:rPr>
              <a:t>2</a:t>
            </a:r>
            <a:r>
              <a:rPr dirty="0" baseline="50925" sz="900" spc="75">
                <a:latin typeface="Times New Roman"/>
                <a:cs typeface="Times New Roman"/>
              </a:rPr>
              <a:t>4</a:t>
            </a:r>
            <a:r>
              <a:rPr dirty="0" baseline="50925" sz="900">
                <a:latin typeface="Times New Roman"/>
                <a:cs typeface="Times New Roman"/>
              </a:rPr>
              <a:t> </a:t>
            </a:r>
            <a:r>
              <a:rPr dirty="0" baseline="50925" sz="900" spc="-52">
                <a:latin typeface="Times New Roman"/>
                <a:cs typeface="Times New Roman"/>
              </a:rPr>
              <a:t> </a:t>
            </a:r>
            <a:r>
              <a:rPr dirty="0" baseline="5050" sz="1650" spc="22">
                <a:latin typeface="Times New Roman"/>
                <a:cs typeface="Times New Roman"/>
              </a:rPr>
              <a:t>l</a:t>
            </a:r>
            <a:r>
              <a:rPr dirty="0" baseline="5050" sz="1650" spc="82">
                <a:latin typeface="Times New Roman"/>
                <a:cs typeface="Times New Roman"/>
              </a:rPr>
              <a:t>n</a:t>
            </a:r>
            <a:r>
              <a:rPr dirty="0" baseline="5050" sz="1650" spc="-104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Times New Roman"/>
                <a:cs typeface="Times New Roman"/>
              </a:rPr>
              <a:t>2</a:t>
            </a:r>
            <a:endParaRPr baseline="5050" sz="16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11718" y="8711996"/>
            <a:ext cx="17716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105">
                <a:latin typeface="Symbol"/>
                <a:cs typeface="Symbol"/>
              </a:rPr>
              <a:t>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47982" y="8055995"/>
            <a:ext cx="5743575" cy="84963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38100" marR="30480">
              <a:lnSpc>
                <a:spcPct val="1095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At this point we </a:t>
            </a:r>
            <a:r>
              <a:rPr dirty="0" sz="1100">
                <a:latin typeface="Calibri"/>
                <a:cs typeface="Calibri"/>
              </a:rPr>
              <a:t>can solve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apply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 condition or apply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 condition and </a:t>
            </a:r>
            <a:r>
              <a:rPr dirty="0" sz="1100">
                <a:latin typeface="Calibri"/>
                <a:cs typeface="Calibri"/>
              </a:rPr>
              <a:t> then solve for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generally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with the </a:t>
            </a:r>
            <a:r>
              <a:rPr dirty="0" sz="1100" spc="-5">
                <a:latin typeface="Calibri"/>
                <a:cs typeface="Calibri"/>
              </a:rPr>
              <a:t>later approach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let’s apply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 condition to </a:t>
            </a:r>
            <a:r>
              <a:rPr dirty="0" sz="1100">
                <a:latin typeface="Calibri"/>
                <a:cs typeface="Calibri"/>
              </a:rPr>
              <a:t> get,</a:t>
            </a:r>
            <a:endParaRPr sz="1100">
              <a:latin typeface="Calibri"/>
              <a:cs typeface="Calibri"/>
            </a:endParaRPr>
          </a:p>
          <a:p>
            <a:pPr marL="3801110">
              <a:lnSpc>
                <a:spcPct val="100000"/>
              </a:lnSpc>
              <a:spcBef>
                <a:spcPts val="840"/>
              </a:spcBef>
            </a:pPr>
            <a:r>
              <a:rPr dirty="0" sz="1100" spc="45" i="1">
                <a:latin typeface="Times New Roman"/>
                <a:cs typeface="Times New Roman"/>
              </a:rPr>
              <a:t>c</a:t>
            </a:r>
            <a:r>
              <a:rPr dirty="0" sz="1100" spc="20" i="1">
                <a:latin typeface="Times New Roman"/>
                <a:cs typeface="Times New Roman"/>
              </a:rPr>
              <a:t> </a:t>
            </a:r>
            <a:r>
              <a:rPr dirty="0" sz="1100" spc="60">
                <a:latin typeface="Symbol"/>
                <a:cs typeface="Symbol"/>
              </a:rPr>
              <a:t>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5">
                <a:latin typeface="Times New Roman"/>
                <a:cs typeface="Times New Roman"/>
              </a:rPr>
              <a:t>l</a:t>
            </a:r>
            <a:r>
              <a:rPr dirty="0" sz="1100" spc="55">
                <a:latin typeface="Times New Roman"/>
                <a:cs typeface="Times New Roman"/>
              </a:rPr>
              <a:t>n</a:t>
            </a:r>
            <a:r>
              <a:rPr dirty="0" sz="1100" spc="-70">
                <a:latin typeface="Times New Roman"/>
                <a:cs typeface="Times New Roman"/>
              </a:rPr>
              <a:t> </a:t>
            </a:r>
            <a:r>
              <a:rPr dirty="0" sz="1100" spc="55">
                <a:latin typeface="Times New Roman"/>
                <a:cs typeface="Times New Roman"/>
              </a:rPr>
              <a:t>2</a:t>
            </a:r>
            <a:r>
              <a:rPr dirty="0" sz="1100" spc="-90">
                <a:latin typeface="Times New Roman"/>
                <a:cs typeface="Times New Roman"/>
              </a:rPr>
              <a:t> </a:t>
            </a:r>
            <a:r>
              <a:rPr dirty="0" sz="1100" spc="60">
                <a:latin typeface="Symbol"/>
                <a:cs typeface="Symbol"/>
              </a:rPr>
              <a:t>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-35">
                <a:latin typeface="Times New Roman"/>
                <a:cs typeface="Times New Roman"/>
              </a:rPr>
              <a:t> </a:t>
            </a:r>
            <a:r>
              <a:rPr dirty="0" baseline="35353" sz="1650" spc="82">
                <a:latin typeface="Times New Roman"/>
                <a:cs typeface="Times New Roman"/>
              </a:rPr>
              <a:t>1</a:t>
            </a:r>
            <a:endParaRPr baseline="35353" sz="16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914400" y="914399"/>
            <a:ext cx="5943600" cy="8109584"/>
          </a:xfrm>
          <a:custGeom>
            <a:avLst/>
            <a:gdLst/>
            <a:ahLst/>
            <a:cxnLst/>
            <a:rect l="l" t="t" r="r" b="b"/>
            <a:pathLst>
              <a:path w="5943600" h="810958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103095"/>
                </a:lnTo>
                <a:lnTo>
                  <a:pt x="6096" y="810309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103095"/>
                </a:lnTo>
                <a:lnTo>
                  <a:pt x="0" y="8109204"/>
                </a:lnTo>
                <a:lnTo>
                  <a:pt x="6096" y="8109204"/>
                </a:lnTo>
                <a:lnTo>
                  <a:pt x="5937504" y="8109204"/>
                </a:lnTo>
                <a:lnTo>
                  <a:pt x="5943600" y="8109204"/>
                </a:lnTo>
                <a:lnTo>
                  <a:pt x="5943600" y="810310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027" y="1084580"/>
            <a:ext cx="22332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 solving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49990" y="1498817"/>
            <a:ext cx="1094740" cy="0"/>
          </a:xfrm>
          <a:custGeom>
            <a:avLst/>
            <a:gdLst/>
            <a:ahLst/>
            <a:cxnLst/>
            <a:rect l="l" t="t" r="r" b="b"/>
            <a:pathLst>
              <a:path w="1094739" h="0">
                <a:moveTo>
                  <a:pt x="0" y="0"/>
                </a:moveTo>
                <a:lnTo>
                  <a:pt x="1094572" y="0"/>
                </a:lnTo>
              </a:path>
            </a:pathLst>
          </a:custGeom>
          <a:ln w="775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405494" y="1498817"/>
            <a:ext cx="1347470" cy="0"/>
          </a:xfrm>
          <a:custGeom>
            <a:avLst/>
            <a:gdLst/>
            <a:ahLst/>
            <a:cxnLst/>
            <a:rect l="l" t="t" r="r" b="b"/>
            <a:pathLst>
              <a:path w="1347470" h="0">
                <a:moveTo>
                  <a:pt x="0" y="0"/>
                </a:moveTo>
                <a:lnTo>
                  <a:pt x="1347014" y="0"/>
                </a:lnTo>
              </a:path>
            </a:pathLst>
          </a:custGeom>
          <a:ln w="775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079496" y="1449786"/>
            <a:ext cx="687070" cy="2762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623570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913441" y="1498818"/>
            <a:ext cx="844550" cy="0"/>
          </a:xfrm>
          <a:custGeom>
            <a:avLst/>
            <a:gdLst/>
            <a:ahLst/>
            <a:cxnLst/>
            <a:rect l="l" t="t" r="r" b="b"/>
            <a:pathLst>
              <a:path w="844550" h="0">
                <a:moveTo>
                  <a:pt x="0" y="0"/>
                </a:moveTo>
                <a:lnTo>
                  <a:pt x="844496" y="0"/>
                </a:lnTo>
              </a:path>
            </a:pathLst>
          </a:custGeom>
          <a:ln w="775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241106" y="1486935"/>
            <a:ext cx="56515" cy="1346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04560" y="1486935"/>
            <a:ext cx="56515" cy="1346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28634" y="1505713"/>
            <a:ext cx="109220" cy="2279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ts val="790"/>
              </a:lnSpc>
              <a:spcBef>
                <a:spcPts val="110"/>
              </a:spcBef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635">
              <a:lnSpc>
                <a:spcPts val="790"/>
              </a:lnSpc>
            </a:pPr>
            <a:r>
              <a:rPr dirty="0" sz="700" spc="-10">
                <a:latin typeface="Times New Roman"/>
                <a:cs typeface="Times New Roman"/>
              </a:rPr>
              <a:t>16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59213" y="1269766"/>
            <a:ext cx="88900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19883" y="1491424"/>
            <a:ext cx="71755" cy="2419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ts val="905"/>
              </a:lnSpc>
              <a:spcBef>
                <a:spcPts val="114"/>
              </a:spcBef>
            </a:pPr>
            <a:r>
              <a:rPr dirty="0" u="sng" sz="800" spc="-9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8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  <a:p>
            <a:pPr marL="13970">
              <a:lnSpc>
                <a:spcPts val="785"/>
              </a:lnSpc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64023" y="1269764"/>
            <a:ext cx="24701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220756" y="1269764"/>
            <a:ext cx="24701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09797" y="1331406"/>
            <a:ext cx="415925" cy="2724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84790" y="1368553"/>
            <a:ext cx="9588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92778" y="1368553"/>
            <a:ext cx="9588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66559" y="1491018"/>
            <a:ext cx="54673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20891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855686" y="1491018"/>
            <a:ext cx="33591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06045" indent="-106680">
              <a:lnSpc>
                <a:spcPct val="100000"/>
              </a:lnSpc>
              <a:spcBef>
                <a:spcPts val="135"/>
              </a:spcBef>
              <a:buFont typeface="Symbol"/>
              <a:buChar char=""/>
              <a:tabLst>
                <a:tab pos="106680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90649" y="1450195"/>
            <a:ext cx="2507615" cy="2762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  <a:tabLst>
                <a:tab pos="899160" algn="l"/>
                <a:tab pos="1130935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15">
                <a:latin typeface="Times New Roman"/>
                <a:cs typeface="Times New Roman"/>
              </a:rPr>
              <a:t>4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sz="1600" spc="-175">
                <a:latin typeface="Symbol"/>
                <a:cs typeface="Symbol"/>
              </a:rPr>
              <a:t></a:t>
            </a:r>
            <a:r>
              <a:rPr dirty="0" baseline="4629" sz="1800" spc="127">
                <a:latin typeface="Times New Roman"/>
                <a:cs typeface="Times New Roman"/>
              </a:rPr>
              <a:t>1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16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29963" y="1491018"/>
            <a:ext cx="673100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19494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47909" y="1906588"/>
            <a:ext cx="5833110" cy="3108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42100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Calibri"/>
              <a:cs typeface="Calibri"/>
            </a:endParaRPr>
          </a:p>
          <a:p>
            <a:pPr marL="38100" marR="156210">
              <a:lnSpc>
                <a:spcPct val="1086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mentioned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.  Let’s</a:t>
            </a:r>
            <a:r>
              <a:rPr dirty="0" sz="1100" spc="-5">
                <a:latin typeface="Calibri"/>
                <a:cs typeface="Calibri"/>
              </a:rPr>
              <a:t> briefly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all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need to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is 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10">
                <a:latin typeface="Times New Roman"/>
                <a:cs typeface="Times New Roman"/>
              </a:rPr>
              <a:t> 2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substitution </a:t>
            </a:r>
            <a:r>
              <a:rPr dirty="0" sz="1100" spc="-10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 use the </a:t>
            </a:r>
            <a:r>
              <a:rPr dirty="0" sz="1100" spc="-5">
                <a:latin typeface="Calibri"/>
                <a:cs typeface="Calibri"/>
              </a:rPr>
              <a:t>original initial condition.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256540">
              <a:lnSpc>
                <a:spcPct val="100000"/>
              </a:lnSpc>
              <a:spcBef>
                <a:spcPts val="210"/>
              </a:spcBef>
            </a:pPr>
            <a:r>
              <a:rPr dirty="0" baseline="4830" sz="1725" spc="37" i="1">
                <a:latin typeface="Times New Roman"/>
                <a:cs typeface="Times New Roman"/>
              </a:rPr>
              <a:t>v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135">
                <a:latin typeface="Times New Roman"/>
                <a:cs typeface="Times New Roman"/>
              </a:rPr>
              <a:t>2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157">
                <a:latin typeface="Times New Roman"/>
                <a:cs typeface="Times New Roman"/>
              </a:rPr>
              <a:t> </a:t>
            </a:r>
            <a:r>
              <a:rPr dirty="0" baseline="4830" sz="1725" spc="150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Symbol"/>
                <a:cs typeface="Symbol"/>
              </a:rPr>
              <a:t></a:t>
            </a:r>
            <a:r>
              <a:rPr dirty="0" baseline="51282" sz="975" spc="37">
                <a:latin typeface="Times New Roman"/>
                <a:cs typeface="Times New Roman"/>
              </a:rPr>
              <a:t>1</a:t>
            </a:r>
            <a:r>
              <a:rPr dirty="0" baseline="51282" sz="975" spc="44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135">
                <a:latin typeface="Times New Roman"/>
                <a:cs typeface="Times New Roman"/>
              </a:rPr>
              <a:t>2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67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7">
                <a:latin typeface="Times New Roman"/>
                <a:cs typeface="Times New Roman"/>
              </a:rPr>
              <a:t>1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Symbol"/>
                <a:cs typeface="Symbol"/>
              </a:rPr>
              <a:t></a:t>
            </a:r>
            <a:r>
              <a:rPr dirty="0" baseline="68376" sz="975" spc="37">
                <a:latin typeface="Times New Roman"/>
                <a:cs typeface="Times New Roman"/>
              </a:rPr>
              <a:t>1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3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44">
                <a:latin typeface="Times New Roman"/>
                <a:cs typeface="Times New Roman"/>
              </a:rPr>
              <a:t>1</a:t>
            </a:r>
            <a:endParaRPr baseline="4830" sz="1725">
              <a:latin typeface="Times New Roman"/>
              <a:cs typeface="Times New Roman"/>
            </a:endParaRPr>
          </a:p>
          <a:p>
            <a:pPr marL="38100" marR="54610">
              <a:lnSpc>
                <a:spcPct val="109100"/>
              </a:lnSpc>
              <a:spcBef>
                <a:spcPts val="167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value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expect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manner.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38100" marR="17780">
              <a:lnSpc>
                <a:spcPct val="107800"/>
              </a:lnSpc>
            </a:pPr>
            <a:r>
              <a:rPr dirty="0" sz="1100">
                <a:latin typeface="Calibri"/>
                <a:cs typeface="Calibri"/>
              </a:rPr>
              <a:t>Okay, </a:t>
            </a:r>
            <a:r>
              <a:rPr dirty="0" sz="1100" spc="-5">
                <a:latin typeface="Calibri"/>
                <a:cs typeface="Calibri"/>
              </a:rPr>
              <a:t>let’s now find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 </a:t>
            </a:r>
            <a:r>
              <a:rPr dirty="0" sz="1100">
                <a:latin typeface="Calibri"/>
                <a:cs typeface="Calibri"/>
              </a:rPr>
              <a:t>for the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we already know that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 </a:t>
            </a:r>
            <a:r>
              <a:rPr dirty="0" sz="1200" spc="10">
                <a:latin typeface="Symbol"/>
                <a:cs typeface="Symbol"/>
              </a:rPr>
              <a:t></a:t>
            </a:r>
            <a:r>
              <a:rPr dirty="0" sz="1200" spc="10">
                <a:latin typeface="Times New Roman"/>
                <a:cs typeface="Times New Roman"/>
              </a:rPr>
              <a:t> 0 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means we’ll</a:t>
            </a:r>
            <a:r>
              <a:rPr dirty="0" sz="1100" spc="-5">
                <a:latin typeface="Calibri"/>
                <a:cs typeface="Calibri"/>
              </a:rPr>
              <a:t> avoid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1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all that </a:t>
            </a:r>
            <a:r>
              <a:rPr dirty="0" sz="1100">
                <a:latin typeface="Calibri"/>
                <a:cs typeface="Calibri"/>
              </a:rPr>
              <a:t>we need to </a:t>
            </a:r>
            <a:r>
              <a:rPr dirty="0" sz="1100" spc="-5">
                <a:latin typeface="Calibri"/>
                <a:cs typeface="Calibri"/>
              </a:rPr>
              <a:t>worry about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is division by zero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term and this will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where,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397329" y="5635946"/>
            <a:ext cx="86995" cy="0"/>
          </a:xfrm>
          <a:custGeom>
            <a:avLst/>
            <a:gdLst/>
            <a:ahLst/>
            <a:cxnLst/>
            <a:rect l="l" t="t" r="r" b="b"/>
            <a:pathLst>
              <a:path w="86994" h="0">
                <a:moveTo>
                  <a:pt x="0" y="0"/>
                </a:moveTo>
                <a:lnTo>
                  <a:pt x="86694" y="0"/>
                </a:lnTo>
              </a:path>
            </a:pathLst>
          </a:custGeom>
          <a:ln w="354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236766" y="5635946"/>
            <a:ext cx="86995" cy="0"/>
          </a:xfrm>
          <a:custGeom>
            <a:avLst/>
            <a:gdLst/>
            <a:ahLst/>
            <a:cxnLst/>
            <a:rect l="l" t="t" r="r" b="b"/>
            <a:pathLst>
              <a:path w="86995" h="0">
                <a:moveTo>
                  <a:pt x="0" y="0"/>
                </a:moveTo>
                <a:lnTo>
                  <a:pt x="86694" y="0"/>
                </a:lnTo>
              </a:path>
            </a:pathLst>
          </a:custGeom>
          <a:ln w="354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054927" y="512190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54927" y="5360053"/>
            <a:ext cx="42481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323215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16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55015" y="5715874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312274" y="5503325"/>
            <a:ext cx="18923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-38461" sz="975" spc="30">
                <a:latin typeface="Symbol"/>
                <a:cs typeface="Symbol"/>
              </a:rPr>
              <a:t></a:t>
            </a:r>
            <a:r>
              <a:rPr dirty="0" baseline="-38461" sz="975" spc="6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151722" y="5503325"/>
            <a:ext cx="18923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-38461" sz="975" spc="30">
                <a:latin typeface="Symbol"/>
                <a:cs typeface="Symbol"/>
              </a:rPr>
              <a:t></a:t>
            </a:r>
            <a:r>
              <a:rPr dirty="0" baseline="-38461" sz="975" spc="6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16519" y="5015266"/>
            <a:ext cx="8655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16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u="sng" baseline="29629" sz="1125" spc="-11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9629" sz="1125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baseline="29629" sz="1125" i="1">
                <a:latin typeface="Times New Roman"/>
                <a:cs typeface="Times New Roman"/>
              </a:rPr>
              <a:t> </a:t>
            </a:r>
            <a:r>
              <a:rPr dirty="0" baseline="29629" sz="1125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869734" y="5253417"/>
            <a:ext cx="6426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10">
                <a:latin typeface="Times New Roman"/>
                <a:cs typeface="Times New Roman"/>
              </a:rPr>
              <a:t>ln</a:t>
            </a:r>
            <a:r>
              <a:rPr dirty="0" u="sng" baseline="19323" sz="1725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9629" sz="1125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baseline="29629" sz="1125" spc="284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u="sng" baseline="19323" sz="1725" spc="12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4188" sz="975" spc="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baseline="34188" sz="975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877844" y="5609133"/>
            <a:ext cx="16383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1150" spc="5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015210" y="5561967"/>
            <a:ext cx="50482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u="sng" baseline="3703" sz="1125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baseline="3703" sz="1125" spc="270" i="1">
                <a:latin typeface="Times New Roman"/>
                <a:cs typeface="Times New Roman"/>
              </a:rPr>
              <a:t> </a:t>
            </a:r>
            <a:r>
              <a:rPr dirty="0" baseline="-16908" sz="1725" spc="37">
                <a:latin typeface="Symbol"/>
                <a:cs typeface="Symbol"/>
              </a:rPr>
              <a:t></a:t>
            </a:r>
            <a:r>
              <a:rPr dirty="0" baseline="-16908" sz="1725" spc="-97">
                <a:latin typeface="Times New Roman"/>
                <a:cs typeface="Times New Roman"/>
              </a:rPr>
              <a:t> </a:t>
            </a:r>
            <a:r>
              <a:rPr dirty="0" baseline="-16908" sz="1725" spc="30" b="1">
                <a:latin typeface="Times New Roman"/>
                <a:cs typeface="Times New Roman"/>
              </a:rPr>
              <a:t>e</a:t>
            </a:r>
            <a:r>
              <a:rPr dirty="0" baseline="-16908" sz="1725" spc="232" b="1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16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80676" y="5609084"/>
            <a:ext cx="115887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 </a:t>
            </a:r>
            <a:r>
              <a:rPr dirty="0" sz="1150" spc="-100" b="1">
                <a:latin typeface="Times New Roman"/>
                <a:cs typeface="Times New Roman"/>
              </a:rPr>
              <a:t> </a:t>
            </a:r>
            <a:r>
              <a:rPr dirty="0" baseline="29914" sz="975" spc="30">
                <a:latin typeface="Times New Roman"/>
                <a:cs typeface="Times New Roman"/>
              </a:rPr>
              <a:t>16</a:t>
            </a:r>
            <a:r>
              <a:rPr dirty="0" baseline="29914" sz="975">
                <a:latin typeface="Times New Roman"/>
                <a:cs typeface="Times New Roman"/>
              </a:rPr>
              <a:t>  </a:t>
            </a:r>
            <a:r>
              <a:rPr dirty="0" baseline="29914" sz="975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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1.8788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075847" y="6342562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 h="0">
                <a:moveTo>
                  <a:pt x="0" y="0"/>
                </a:moveTo>
                <a:lnTo>
                  <a:pt x="85110" y="0"/>
                </a:lnTo>
              </a:path>
            </a:pathLst>
          </a:custGeom>
          <a:ln w="32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4441521" y="6342561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 h="0">
                <a:moveTo>
                  <a:pt x="0" y="0"/>
                </a:moveTo>
                <a:lnTo>
                  <a:pt x="85110" y="0"/>
                </a:lnTo>
              </a:path>
            </a:pathLst>
          </a:custGeom>
          <a:ln w="32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935264" y="5969927"/>
            <a:ext cx="5688965" cy="718820"/>
          </a:xfrm>
          <a:prstGeom prst="rect">
            <a:avLst/>
          </a:prstGeom>
        </p:spPr>
        <p:txBody>
          <a:bodyPr wrap="square" lIns="0" tIns="6540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51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intervals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then,</a:t>
            </a:r>
            <a:endParaRPr sz="1100">
              <a:latin typeface="Calibri"/>
              <a:cs typeface="Calibri"/>
            </a:endParaRPr>
          </a:p>
          <a:p>
            <a:pPr algn="ctr" marR="27940">
              <a:lnSpc>
                <a:spcPct val="100000"/>
              </a:lnSpc>
              <a:spcBef>
                <a:spcPts val="265"/>
              </a:spcBef>
              <a:tabLst>
                <a:tab pos="1365250" algn="l"/>
              </a:tabLst>
            </a:pPr>
            <a:r>
              <a:rPr dirty="0" baseline="-37037" sz="900" spc="67">
                <a:latin typeface="Symbol"/>
                <a:cs typeface="Symbol"/>
              </a:rPr>
              <a:t></a:t>
            </a:r>
            <a:r>
              <a:rPr dirty="0" baseline="-37037" sz="900" spc="150">
                <a:latin typeface="Times New Roman"/>
                <a:cs typeface="Times New Roman"/>
              </a:rPr>
              <a:t> </a:t>
            </a:r>
            <a:r>
              <a:rPr dirty="0" sz="600" spc="40">
                <a:latin typeface="Times New Roman"/>
                <a:cs typeface="Times New Roman"/>
              </a:rPr>
              <a:t>1	</a:t>
            </a:r>
            <a:r>
              <a:rPr dirty="0" baseline="-37037" sz="900" spc="67">
                <a:latin typeface="Symbol"/>
                <a:cs typeface="Symbol"/>
              </a:rPr>
              <a:t></a:t>
            </a:r>
            <a:r>
              <a:rPr dirty="0" baseline="-37037" sz="900" spc="67">
                <a:latin typeface="Times New Roman"/>
                <a:cs typeface="Times New Roman"/>
              </a:rPr>
              <a:t> </a:t>
            </a:r>
            <a:r>
              <a:rPr dirty="0" sz="600" spc="40"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  <a:p>
            <a:pPr algn="ctr" marR="100330">
              <a:lnSpc>
                <a:spcPct val="100000"/>
              </a:lnSpc>
              <a:spcBef>
                <a:spcPts val="45"/>
              </a:spcBef>
              <a:tabLst>
                <a:tab pos="1812925" algn="l"/>
              </a:tabLst>
            </a:pPr>
            <a:r>
              <a:rPr dirty="0" sz="1050" spc="65">
                <a:latin typeface="Times New Roman"/>
                <a:cs typeface="Times New Roman"/>
              </a:rPr>
              <a:t>0</a:t>
            </a:r>
            <a:r>
              <a:rPr dirty="0" sz="1050" spc="-25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</a:t>
            </a:r>
            <a:r>
              <a:rPr dirty="0" sz="1050" spc="65">
                <a:latin typeface="Times New Roman"/>
                <a:cs typeface="Times New Roman"/>
              </a:rPr>
              <a:t> </a:t>
            </a:r>
            <a:r>
              <a:rPr dirty="0" sz="1050" spc="55" i="1">
                <a:latin typeface="Times New Roman"/>
                <a:cs typeface="Times New Roman"/>
              </a:rPr>
              <a:t>x</a:t>
            </a:r>
            <a:r>
              <a:rPr dirty="0" sz="1050" spc="5" i="1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</a:t>
            </a:r>
            <a:r>
              <a:rPr dirty="0" sz="1050" spc="15">
                <a:latin typeface="Times New Roman"/>
                <a:cs typeface="Times New Roman"/>
              </a:rPr>
              <a:t> </a:t>
            </a:r>
            <a:r>
              <a:rPr dirty="0" sz="1050" spc="50">
                <a:latin typeface="Times New Roman"/>
                <a:cs typeface="Times New Roman"/>
              </a:rPr>
              <a:t>2</a:t>
            </a:r>
            <a:r>
              <a:rPr dirty="0" sz="1050" spc="50" b="1">
                <a:latin typeface="Times New Roman"/>
                <a:cs typeface="Times New Roman"/>
              </a:rPr>
              <a:t>e</a:t>
            </a:r>
            <a:r>
              <a:rPr dirty="0" sz="1050" spc="204" b="1">
                <a:latin typeface="Times New Roman"/>
                <a:cs typeface="Times New Roman"/>
              </a:rPr>
              <a:t> </a:t>
            </a:r>
            <a:r>
              <a:rPr dirty="0" baseline="32407" sz="900" spc="60">
                <a:latin typeface="Times New Roman"/>
                <a:cs typeface="Times New Roman"/>
              </a:rPr>
              <a:t>16	</a:t>
            </a:r>
            <a:r>
              <a:rPr dirty="0" sz="1050" spc="50">
                <a:latin typeface="Times New Roman"/>
                <a:cs typeface="Times New Roman"/>
              </a:rPr>
              <a:t>2</a:t>
            </a:r>
            <a:r>
              <a:rPr dirty="0" sz="1050" spc="50" b="1">
                <a:latin typeface="Times New Roman"/>
                <a:cs typeface="Times New Roman"/>
              </a:rPr>
              <a:t>e</a:t>
            </a:r>
            <a:r>
              <a:rPr dirty="0" sz="1050" spc="180" b="1">
                <a:latin typeface="Times New Roman"/>
                <a:cs typeface="Times New Roman"/>
              </a:rPr>
              <a:t> </a:t>
            </a:r>
            <a:r>
              <a:rPr dirty="0" baseline="32407" sz="900" spc="60">
                <a:latin typeface="Times New Roman"/>
                <a:cs typeface="Times New Roman"/>
              </a:rPr>
              <a:t>16</a:t>
            </a:r>
            <a:r>
              <a:rPr dirty="0" baseline="32407" sz="900" spc="104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</a:t>
            </a:r>
            <a:r>
              <a:rPr dirty="0" sz="1050" spc="55">
                <a:latin typeface="Times New Roman"/>
                <a:cs typeface="Times New Roman"/>
              </a:rPr>
              <a:t> </a:t>
            </a:r>
            <a:r>
              <a:rPr dirty="0" sz="1050" spc="55" i="1">
                <a:latin typeface="Times New Roman"/>
                <a:cs typeface="Times New Roman"/>
              </a:rPr>
              <a:t>x</a:t>
            </a:r>
            <a:r>
              <a:rPr dirty="0" sz="1050" spc="-5" i="1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</a:t>
            </a:r>
            <a:r>
              <a:rPr dirty="0" sz="1050" spc="-25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</a:t>
            </a:r>
            <a:endParaRPr sz="1050">
              <a:latin typeface="Symbol"/>
              <a:cs typeface="Symbol"/>
            </a:endParaRPr>
          </a:p>
          <a:p>
            <a:pPr marL="50165">
              <a:lnSpc>
                <a:spcPct val="1000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second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207541" y="6816546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 h="0">
                <a:moveTo>
                  <a:pt x="0" y="0"/>
                </a:moveTo>
                <a:lnTo>
                  <a:pt x="83355" y="0"/>
                </a:lnTo>
              </a:path>
            </a:pathLst>
          </a:custGeom>
          <a:ln w="323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1124785" y="6694143"/>
            <a:ext cx="18415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dirty="0" baseline="-37037" sz="900" spc="52">
                <a:latin typeface="Symbol"/>
                <a:cs typeface="Symbol"/>
              </a:rPr>
              <a:t></a:t>
            </a:r>
            <a:r>
              <a:rPr dirty="0" baseline="-37037" sz="900" spc="60">
                <a:latin typeface="Times New Roman"/>
                <a:cs typeface="Times New Roman"/>
              </a:rPr>
              <a:t> </a:t>
            </a:r>
            <a:r>
              <a:rPr dirty="0" sz="600" spc="30"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70993" y="6788798"/>
            <a:ext cx="1788795" cy="5581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050" spc="40">
                <a:latin typeface="Times New Roman"/>
                <a:cs typeface="Times New Roman"/>
              </a:rPr>
              <a:t>2</a:t>
            </a:r>
            <a:r>
              <a:rPr dirty="0" sz="1050" spc="40" b="1">
                <a:latin typeface="Times New Roman"/>
                <a:cs typeface="Times New Roman"/>
              </a:rPr>
              <a:t>e</a:t>
            </a:r>
            <a:r>
              <a:rPr dirty="0" sz="1050" spc="170" b="1">
                <a:latin typeface="Times New Roman"/>
                <a:cs typeface="Times New Roman"/>
              </a:rPr>
              <a:t> </a:t>
            </a:r>
            <a:r>
              <a:rPr dirty="0" baseline="32407" sz="900" spc="44">
                <a:latin typeface="Times New Roman"/>
                <a:cs typeface="Times New Roman"/>
              </a:rPr>
              <a:t>16</a:t>
            </a:r>
            <a:r>
              <a:rPr dirty="0" baseline="32407" sz="900" spc="112">
                <a:latin typeface="Times New Roman"/>
                <a:cs typeface="Times New Roman"/>
              </a:rPr>
              <a:t> </a:t>
            </a:r>
            <a:r>
              <a:rPr dirty="0" sz="1050" spc="55">
                <a:latin typeface="Symbol"/>
                <a:cs typeface="Symbol"/>
              </a:rPr>
              <a:t></a:t>
            </a:r>
            <a:r>
              <a:rPr dirty="0" sz="1050" spc="50">
                <a:latin typeface="Times New Roman"/>
                <a:cs typeface="Times New Roman"/>
              </a:rPr>
              <a:t> </a:t>
            </a:r>
            <a:r>
              <a:rPr dirty="0" sz="1050" spc="45" i="1">
                <a:latin typeface="Times New Roman"/>
                <a:cs typeface="Times New Roman"/>
              </a:rPr>
              <a:t>x</a:t>
            </a:r>
            <a:r>
              <a:rPr dirty="0" sz="1050" spc="-10" i="1">
                <a:latin typeface="Times New Roman"/>
                <a:cs typeface="Times New Roman"/>
              </a:rPr>
              <a:t> </a:t>
            </a:r>
            <a:r>
              <a:rPr dirty="0" sz="1050" spc="190">
                <a:latin typeface="Symbol"/>
                <a:cs typeface="Symbol"/>
              </a:rPr>
              <a:t></a:t>
            </a:r>
            <a:r>
              <a:rPr dirty="0" sz="1050" spc="-6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Calibri"/>
              <a:cs typeface="Calibri"/>
            </a:endParaRPr>
          </a:p>
          <a:p>
            <a:pPr marL="14604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914400" y="914399"/>
            <a:ext cx="5943600" cy="6449695"/>
          </a:xfrm>
          <a:custGeom>
            <a:avLst/>
            <a:gdLst/>
            <a:ahLst/>
            <a:cxnLst/>
            <a:rect l="l" t="t" r="r" b="b"/>
            <a:pathLst>
              <a:path w="5943600" h="644969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443459"/>
                </a:lnTo>
                <a:lnTo>
                  <a:pt x="6096" y="644345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443459"/>
                </a:lnTo>
                <a:lnTo>
                  <a:pt x="0" y="6449568"/>
                </a:lnTo>
                <a:lnTo>
                  <a:pt x="6096" y="6449568"/>
                </a:lnTo>
                <a:lnTo>
                  <a:pt x="5937504" y="6449568"/>
                </a:lnTo>
                <a:lnTo>
                  <a:pt x="5943600" y="6449568"/>
                </a:lnTo>
                <a:lnTo>
                  <a:pt x="5943600" y="64434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2141220"/>
            <a:chOff x="914400" y="914400"/>
            <a:chExt cx="5943600" cy="2141220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2141220"/>
            </a:xfrm>
            <a:custGeom>
              <a:avLst/>
              <a:gdLst/>
              <a:ahLst/>
              <a:cxnLst/>
              <a:rect l="l" t="t" r="r" b="b"/>
              <a:pathLst>
                <a:path w="5943600" h="214122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135124"/>
                  </a:lnTo>
                  <a:lnTo>
                    <a:pt x="6096" y="213512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135124"/>
                  </a:lnTo>
                  <a:lnTo>
                    <a:pt x="0" y="2141220"/>
                  </a:lnTo>
                  <a:lnTo>
                    <a:pt x="6096" y="2141220"/>
                  </a:lnTo>
                  <a:lnTo>
                    <a:pt x="5937504" y="2141220"/>
                  </a:lnTo>
                  <a:lnTo>
                    <a:pt x="5943600" y="2141220"/>
                  </a:lnTo>
                  <a:lnTo>
                    <a:pt x="5943600" y="213512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1" y="977899"/>
              <a:ext cx="3409949" cy="2038349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889000" y="3202007"/>
            <a:ext cx="5878195" cy="23279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10033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-5">
                <a:latin typeface="Calibri"/>
                <a:cs typeface="Calibri"/>
              </a:rPr>
              <a:t> 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going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stage.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Calibri"/>
              <a:cs typeface="Calibri"/>
            </a:endParaRPr>
          </a:p>
          <a:p>
            <a:pPr marL="96520">
              <a:lnSpc>
                <a:spcPts val="1375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172720">
              <a:lnSpc>
                <a:spcPts val="1975"/>
              </a:lnSpc>
              <a:tabLst>
                <a:tab pos="1817370" algn="l"/>
              </a:tabLst>
            </a:pPr>
            <a:r>
              <a:rPr dirty="0" baseline="4273" sz="1950" spc="-44" i="1">
                <a:latin typeface="Times New Roman"/>
                <a:cs typeface="Times New Roman"/>
              </a:rPr>
              <a:t>y</a:t>
            </a:r>
            <a:r>
              <a:rPr dirty="0" baseline="6410" sz="1950" spc="-44">
                <a:latin typeface="Symbol"/>
                <a:cs typeface="Symbol"/>
              </a:rPr>
              <a:t></a:t>
            </a:r>
            <a:r>
              <a:rPr dirty="0" baseline="6410" sz="1950" spc="-127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13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5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4273" sz="1950" spc="-142" i="1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-30" b="1">
                <a:latin typeface="Times New Roman"/>
                <a:cs typeface="Times New Roman"/>
              </a:rPr>
              <a:t>e</a:t>
            </a:r>
            <a:r>
              <a:rPr dirty="0" baseline="51851" sz="1125" spc="-67">
                <a:latin typeface="Symbol"/>
                <a:cs typeface="Symbol"/>
              </a:rPr>
              <a:t></a:t>
            </a:r>
            <a:r>
              <a:rPr dirty="0" baseline="51851" sz="1125" spc="-52">
                <a:latin typeface="Times New Roman"/>
                <a:cs typeface="Times New Roman"/>
              </a:rPr>
              <a:t>2</a:t>
            </a:r>
            <a:r>
              <a:rPr dirty="0" baseline="51851" sz="1125" spc="-135">
                <a:latin typeface="Times New Roman"/>
                <a:cs typeface="Times New Roman"/>
              </a:rPr>
              <a:t> </a:t>
            </a:r>
            <a:r>
              <a:rPr dirty="0" baseline="45751" sz="1275" spc="-44" i="1">
                <a:latin typeface="Times New Roman"/>
                <a:cs typeface="Times New Roman"/>
              </a:rPr>
              <a:t>x</a:t>
            </a:r>
            <a:r>
              <a:rPr dirty="0" baseline="45751" sz="1275" spc="-44" i="1">
                <a:latin typeface="Times New Roman"/>
                <a:cs typeface="Times New Roman"/>
              </a:rPr>
              <a:t> </a:t>
            </a:r>
            <a:r>
              <a:rPr dirty="0" baseline="4273" sz="1950" spc="30" i="1">
                <a:latin typeface="Times New Roman"/>
                <a:cs typeface="Times New Roman"/>
              </a:rPr>
              <a:t>y</a:t>
            </a:r>
            <a:r>
              <a:rPr dirty="0" baseline="51851" sz="1125" spc="-67">
                <a:latin typeface="Symbol"/>
                <a:cs typeface="Symbol"/>
              </a:rPr>
              <a:t></a:t>
            </a:r>
            <a:r>
              <a:rPr dirty="0" baseline="51851" sz="1125" spc="-52">
                <a:latin typeface="Times New Roman"/>
                <a:cs typeface="Times New Roman"/>
              </a:rPr>
              <a:t>2</a:t>
            </a:r>
            <a:r>
              <a:rPr dirty="0" baseline="51851" sz="1125">
                <a:latin typeface="Times New Roman"/>
                <a:cs typeface="Times New Roman"/>
              </a:rPr>
              <a:t>	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4273" sz="1950" spc="-254" i="1">
                <a:latin typeface="Times New Roman"/>
                <a:cs typeface="Times New Roman"/>
              </a:rPr>
              <a:t> </a:t>
            </a: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>
                <a:latin typeface="Times New Roman"/>
                <a:cs typeface="Times New Roman"/>
              </a:rPr>
              <a:t>0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2</a:t>
            </a:r>
            <a:endParaRPr baseline="4273" sz="1950">
              <a:latin typeface="Times New Roman"/>
              <a:cs typeface="Times New Roman"/>
            </a:endParaRPr>
          </a:p>
          <a:p>
            <a:pPr marL="96520">
              <a:lnSpc>
                <a:spcPct val="100000"/>
              </a:lnSpc>
              <a:spcBef>
                <a:spcPts val="1714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96520" marR="43180">
              <a:lnSpc>
                <a:spcPct val="115300"/>
              </a:lnSpc>
              <a:spcBef>
                <a:spcPts val="14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 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baseline="3831" sz="2175" spc="-104" i="1">
                <a:latin typeface="Times New Roman"/>
                <a:cs typeface="Times New Roman"/>
              </a:rPr>
              <a:t>y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 spc="4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rearranging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 we’ll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5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177800">
              <a:lnSpc>
                <a:spcPct val="100000"/>
              </a:lnSpc>
              <a:spcBef>
                <a:spcPts val="315"/>
              </a:spcBef>
            </a:pPr>
            <a:r>
              <a:rPr dirty="0" sz="1450" spc="-25" i="1">
                <a:latin typeface="Times New Roman"/>
                <a:cs typeface="Times New Roman"/>
              </a:rPr>
              <a:t>y</a:t>
            </a:r>
            <a:r>
              <a:rPr dirty="0" baseline="45138" sz="1200" spc="-67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7">
                <a:latin typeface="Times New Roman"/>
                <a:cs typeface="Times New Roman"/>
              </a:rPr>
              <a:t> </a:t>
            </a:r>
            <a:r>
              <a:rPr dirty="0" sz="1450" spc="-70" i="1">
                <a:latin typeface="Times New Roman"/>
                <a:cs typeface="Times New Roman"/>
              </a:rPr>
              <a:t>y</a:t>
            </a:r>
            <a:r>
              <a:rPr dirty="0" baseline="3831" sz="2175" spc="-82">
                <a:latin typeface="Symbol"/>
                <a:cs typeface="Symbol"/>
              </a:rPr>
              <a:t></a:t>
            </a:r>
            <a:r>
              <a:rPr dirty="0" baseline="3831" sz="2175" spc="-284">
                <a:latin typeface="Times New Roman"/>
                <a:cs typeface="Times New Roman"/>
              </a:rPr>
              <a:t> </a:t>
            </a:r>
            <a:r>
              <a:rPr dirty="0" sz="1450" spc="-120">
                <a:latin typeface="Symbol"/>
                <a:cs typeface="Symbol"/>
              </a:rPr>
              <a:t></a:t>
            </a:r>
            <a:r>
              <a:rPr dirty="0" sz="1450" spc="-195">
                <a:latin typeface="Times New Roman"/>
                <a:cs typeface="Times New Roman"/>
              </a:rPr>
              <a:t> </a:t>
            </a:r>
            <a:r>
              <a:rPr dirty="0" sz="1450" spc="5">
                <a:latin typeface="Times New Roman"/>
                <a:cs typeface="Times New Roman"/>
              </a:rPr>
              <a:t>5</a:t>
            </a:r>
            <a:r>
              <a:rPr dirty="0" sz="1450" spc="-45" i="1">
                <a:latin typeface="Times New Roman"/>
                <a:cs typeface="Times New Roman"/>
              </a:rPr>
              <a:t>y</a:t>
            </a:r>
            <a:r>
              <a:rPr dirty="0" baseline="45138" sz="1200" spc="-67">
                <a:latin typeface="Times New Roman"/>
                <a:cs typeface="Times New Roman"/>
              </a:rPr>
              <a:t>3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22">
                <a:latin typeface="Times New Roman"/>
                <a:cs typeface="Times New Roman"/>
              </a:rPr>
              <a:t> </a:t>
            </a:r>
            <a:r>
              <a:rPr dirty="0" sz="1450" spc="-120">
                <a:latin typeface="Symbol"/>
                <a:cs typeface="Symbol"/>
              </a:rPr>
              <a:t></a:t>
            </a:r>
            <a:r>
              <a:rPr dirty="0" sz="1450" spc="-114">
                <a:latin typeface="Times New Roman"/>
                <a:cs typeface="Times New Roman"/>
              </a:rPr>
              <a:t> </a:t>
            </a:r>
            <a:r>
              <a:rPr dirty="0" sz="1450" spc="-60" b="1">
                <a:latin typeface="Times New Roman"/>
                <a:cs typeface="Times New Roman"/>
              </a:rPr>
              <a:t>e</a:t>
            </a:r>
            <a:r>
              <a:rPr dirty="0" baseline="45138" sz="1200" spc="-82">
                <a:latin typeface="Symbol"/>
                <a:cs typeface="Symbol"/>
              </a:rPr>
              <a:t></a:t>
            </a:r>
            <a:r>
              <a:rPr dirty="0" baseline="45138" sz="1200" spc="-67">
                <a:latin typeface="Times New Roman"/>
                <a:cs typeface="Times New Roman"/>
              </a:rPr>
              <a:t>2</a:t>
            </a:r>
            <a:r>
              <a:rPr dirty="0" baseline="45138" sz="1200" spc="-150">
                <a:latin typeface="Times New Roman"/>
                <a:cs typeface="Times New Roman"/>
              </a:rPr>
              <a:t> </a:t>
            </a:r>
            <a:r>
              <a:rPr dirty="0" baseline="38011" sz="1425" spc="-89" i="1">
                <a:latin typeface="Times New Roman"/>
                <a:cs typeface="Times New Roman"/>
              </a:rPr>
              <a:t>x</a:t>
            </a:r>
            <a:endParaRPr baseline="38011" sz="1425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22564" y="5701026"/>
            <a:ext cx="4096385" cy="115252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35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marL="1594485">
              <a:lnSpc>
                <a:spcPct val="100000"/>
              </a:lnSpc>
              <a:spcBef>
                <a:spcPts val="325"/>
              </a:spcBef>
              <a:tabLst>
                <a:tab pos="3429000" algn="l"/>
              </a:tabLst>
            </a:pPr>
            <a:r>
              <a:rPr dirty="0" sz="1450" spc="-114" i="1">
                <a:latin typeface="Times New Roman"/>
                <a:cs typeface="Times New Roman"/>
              </a:rPr>
              <a:t>v</a:t>
            </a:r>
            <a:r>
              <a:rPr dirty="0" sz="1450" spc="-75" i="1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25">
                <a:latin typeface="Times New Roman"/>
                <a:cs typeface="Times New Roman"/>
              </a:rPr>
              <a:t> </a:t>
            </a:r>
            <a:r>
              <a:rPr dirty="0" sz="1450" spc="-65" i="1">
                <a:latin typeface="Times New Roman"/>
                <a:cs typeface="Times New Roman"/>
              </a:rPr>
              <a:t>y</a:t>
            </a:r>
            <a:r>
              <a:rPr dirty="0" baseline="45138" sz="1200" spc="-82">
                <a:latin typeface="Times New Roman"/>
                <a:cs typeface="Times New Roman"/>
              </a:rPr>
              <a:t>3</a:t>
            </a:r>
            <a:r>
              <a:rPr dirty="0" baseline="45138" sz="1200">
                <a:latin typeface="Times New Roman"/>
                <a:cs typeface="Times New Roman"/>
              </a:rPr>
              <a:t>	</a:t>
            </a:r>
            <a:r>
              <a:rPr dirty="0" sz="1450" spc="-105" i="1">
                <a:latin typeface="Times New Roman"/>
                <a:cs typeface="Times New Roman"/>
              </a:rPr>
              <a:t>v</a:t>
            </a:r>
            <a:r>
              <a:rPr dirty="0" baseline="3831" sz="2175" spc="-97">
                <a:latin typeface="Symbol"/>
                <a:cs typeface="Symbol"/>
              </a:rPr>
              <a:t>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-125">
                <a:latin typeface="Times New Roman"/>
                <a:cs typeface="Times New Roman"/>
              </a:rPr>
              <a:t> </a:t>
            </a:r>
            <a:r>
              <a:rPr dirty="0" sz="1450" spc="-40">
                <a:latin typeface="Times New Roman"/>
                <a:cs typeface="Times New Roman"/>
              </a:rPr>
              <a:t>3</a:t>
            </a:r>
            <a:r>
              <a:rPr dirty="0" sz="1450" spc="-40" i="1">
                <a:latin typeface="Times New Roman"/>
                <a:cs typeface="Times New Roman"/>
              </a:rPr>
              <a:t>y</a:t>
            </a:r>
            <a:r>
              <a:rPr dirty="0" baseline="45138" sz="1200" spc="-82">
                <a:latin typeface="Times New Roman"/>
                <a:cs typeface="Times New Roman"/>
              </a:rPr>
              <a:t>2</a:t>
            </a:r>
            <a:r>
              <a:rPr dirty="0" baseline="45138" sz="1200" spc="-44">
                <a:latin typeface="Times New Roman"/>
                <a:cs typeface="Times New Roman"/>
              </a:rPr>
              <a:t> </a:t>
            </a:r>
            <a:r>
              <a:rPr dirty="0" sz="1450" spc="-90" i="1">
                <a:latin typeface="Times New Roman"/>
                <a:cs typeface="Times New Roman"/>
              </a:rPr>
              <a:t>y</a:t>
            </a:r>
            <a:r>
              <a:rPr dirty="0" baseline="3831" sz="2175" spc="-97">
                <a:latin typeface="Symbol"/>
                <a:cs typeface="Symbol"/>
              </a:rPr>
              <a:t></a:t>
            </a:r>
            <a:endParaRPr baseline="3831" sz="2175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Symbol"/>
              <a:cs typeface="Symbol"/>
            </a:endParaRPr>
          </a:p>
          <a:p>
            <a:pPr marL="628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marL="828675">
              <a:lnSpc>
                <a:spcPts val="1240"/>
              </a:lnSpc>
              <a:spcBef>
                <a:spcPts val="295"/>
              </a:spcBef>
              <a:tabLst>
                <a:tab pos="2209800" algn="l"/>
                <a:tab pos="2673350" algn="l"/>
              </a:tabLst>
            </a:pPr>
            <a:r>
              <a:rPr dirty="0" u="sng" baseline="33333" sz="1125" spc="-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3333" sz="1125" spc="75">
                <a:latin typeface="Times New Roman"/>
                <a:cs typeface="Times New Roman"/>
              </a:rPr>
              <a:t> </a:t>
            </a:r>
            <a:r>
              <a:rPr dirty="0" sz="1300" spc="-35" i="1">
                <a:latin typeface="Times New Roman"/>
                <a:cs typeface="Times New Roman"/>
              </a:rPr>
              <a:t>v</a:t>
            </a:r>
            <a:r>
              <a:rPr dirty="0" baseline="2136" sz="1950" spc="-37">
                <a:latin typeface="Symbol"/>
                <a:cs typeface="Symbol"/>
              </a:rPr>
              <a:t></a:t>
            </a:r>
            <a:r>
              <a:rPr dirty="0" baseline="2136" sz="1950" spc="-232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</a:t>
            </a:r>
            <a:r>
              <a:rPr dirty="0" sz="1300" spc="-160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Times New Roman"/>
                <a:cs typeface="Times New Roman"/>
              </a:rPr>
              <a:t>5</a:t>
            </a:r>
            <a:r>
              <a:rPr dirty="0" sz="1300" spc="-45" i="1">
                <a:latin typeface="Times New Roman"/>
                <a:cs typeface="Times New Roman"/>
              </a:rPr>
              <a:t>v</a:t>
            </a:r>
            <a:r>
              <a:rPr dirty="0" sz="1300" spc="-35" i="1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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-10" b="1">
                <a:latin typeface="Times New Roman"/>
                <a:cs typeface="Times New Roman"/>
              </a:rPr>
              <a:t>e</a:t>
            </a:r>
            <a:r>
              <a:rPr dirty="0" baseline="44444" sz="1125" spc="-52">
                <a:latin typeface="Symbol"/>
                <a:cs typeface="Symbol"/>
              </a:rPr>
              <a:t></a:t>
            </a:r>
            <a:r>
              <a:rPr dirty="0" baseline="44444" sz="1125" spc="-44">
                <a:latin typeface="Times New Roman"/>
                <a:cs typeface="Times New Roman"/>
              </a:rPr>
              <a:t>2</a:t>
            </a:r>
            <a:r>
              <a:rPr dirty="0" baseline="44444" sz="1125" spc="-135">
                <a:latin typeface="Times New Roman"/>
                <a:cs typeface="Times New Roman"/>
              </a:rPr>
              <a:t> </a:t>
            </a:r>
            <a:r>
              <a:rPr dirty="0" baseline="39215" sz="1275" spc="-37" i="1">
                <a:latin typeface="Times New Roman"/>
                <a:cs typeface="Times New Roman"/>
              </a:rPr>
              <a:t>x</a:t>
            </a:r>
            <a:r>
              <a:rPr dirty="0" baseline="39215" sz="1275" i="1">
                <a:latin typeface="Times New Roman"/>
                <a:cs typeface="Times New Roman"/>
              </a:rPr>
              <a:t>	</a:t>
            </a:r>
            <a:r>
              <a:rPr dirty="0" sz="1300" spc="-90">
                <a:latin typeface="Symbol"/>
                <a:cs typeface="Symbol"/>
              </a:rPr>
              <a:t>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35" i="1">
                <a:latin typeface="Times New Roman"/>
                <a:cs typeface="Times New Roman"/>
              </a:rPr>
              <a:t>v</a:t>
            </a:r>
            <a:r>
              <a:rPr dirty="0" baseline="2136" sz="1950" spc="-37">
                <a:latin typeface="Symbol"/>
                <a:cs typeface="Symbol"/>
              </a:rPr>
              <a:t></a:t>
            </a:r>
            <a:r>
              <a:rPr dirty="0" baseline="2136" sz="1950" spc="-232">
                <a:latin typeface="Times New Roman"/>
                <a:cs typeface="Times New Roman"/>
              </a:rPr>
              <a:t> </a:t>
            </a:r>
            <a:r>
              <a:rPr dirty="0" sz="1300" spc="20">
                <a:latin typeface="Symbol"/>
                <a:cs typeface="Symbol"/>
              </a:rPr>
              <a:t></a:t>
            </a:r>
            <a:r>
              <a:rPr dirty="0" sz="1300" spc="-50">
                <a:latin typeface="Times New Roman"/>
                <a:cs typeface="Times New Roman"/>
              </a:rPr>
              <a:t>1</a:t>
            </a:r>
            <a:r>
              <a:rPr dirty="0" sz="1300" spc="-70">
                <a:latin typeface="Times New Roman"/>
                <a:cs typeface="Times New Roman"/>
              </a:rPr>
              <a:t>5</a:t>
            </a:r>
            <a:r>
              <a:rPr dirty="0" sz="1300" spc="-45" i="1">
                <a:latin typeface="Times New Roman"/>
                <a:cs typeface="Times New Roman"/>
              </a:rPr>
              <a:t>v</a:t>
            </a:r>
            <a:r>
              <a:rPr dirty="0" sz="1300" spc="-30" i="1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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-110">
                <a:latin typeface="Times New Roman"/>
                <a:cs typeface="Times New Roman"/>
              </a:rPr>
              <a:t>3</a:t>
            </a:r>
            <a:r>
              <a:rPr dirty="0" sz="1300" spc="-10" b="1">
                <a:latin typeface="Times New Roman"/>
                <a:cs typeface="Times New Roman"/>
              </a:rPr>
              <a:t>e</a:t>
            </a:r>
            <a:r>
              <a:rPr dirty="0" baseline="44444" sz="1125" spc="-52">
                <a:latin typeface="Symbol"/>
                <a:cs typeface="Symbol"/>
              </a:rPr>
              <a:t></a:t>
            </a:r>
            <a:r>
              <a:rPr dirty="0" baseline="44444" sz="1125" spc="-44">
                <a:latin typeface="Times New Roman"/>
                <a:cs typeface="Times New Roman"/>
              </a:rPr>
              <a:t>2</a:t>
            </a:r>
            <a:r>
              <a:rPr dirty="0" baseline="44444" sz="1125" spc="-135">
                <a:latin typeface="Times New Roman"/>
                <a:cs typeface="Times New Roman"/>
              </a:rPr>
              <a:t> </a:t>
            </a:r>
            <a:r>
              <a:rPr dirty="0" baseline="39215" sz="1275" spc="-37" i="1">
                <a:latin typeface="Times New Roman"/>
                <a:cs typeface="Times New Roman"/>
              </a:rPr>
              <a:t>x</a:t>
            </a:r>
            <a:endParaRPr baseline="39215" sz="1275">
              <a:latin typeface="Times New Roman"/>
              <a:cs typeface="Times New Roman"/>
            </a:endParaRPr>
          </a:p>
          <a:p>
            <a:pPr marL="830580">
              <a:lnSpc>
                <a:spcPts val="580"/>
              </a:lnSpc>
            </a:pPr>
            <a:r>
              <a:rPr dirty="0" sz="750" spc="-30">
                <a:latin typeface="Times New Roman"/>
                <a:cs typeface="Times New Roman"/>
              </a:rPr>
              <a:t>3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58303" y="6557129"/>
            <a:ext cx="796925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115" sz="2025" spc="-127">
                <a:latin typeface="Symbol"/>
                <a:cs typeface="Symbol"/>
              </a:rPr>
              <a:t></a:t>
            </a:r>
            <a:r>
              <a:rPr dirty="0" baseline="4115" sz="2025" spc="-195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67" i="1">
                <a:latin typeface="Times New Roman"/>
                <a:cs typeface="Times New Roman"/>
              </a:rPr>
              <a:t>x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273" sz="1950" spc="-15" b="1">
                <a:latin typeface="Times New Roman"/>
                <a:cs typeface="Times New Roman"/>
              </a:rPr>
              <a:t>e</a:t>
            </a:r>
            <a:r>
              <a:rPr dirty="0" baseline="51851" sz="1125" spc="-52">
                <a:latin typeface="Symbol"/>
                <a:cs typeface="Symbol"/>
              </a:rPr>
              <a:t></a:t>
            </a:r>
            <a:r>
              <a:rPr dirty="0" baseline="51851" sz="1125" spc="-44">
                <a:latin typeface="Times New Roman"/>
                <a:cs typeface="Times New Roman"/>
              </a:rPr>
              <a:t>15</a:t>
            </a:r>
            <a:r>
              <a:rPr dirty="0" baseline="51851" sz="1125" spc="-150">
                <a:latin typeface="Times New Roman"/>
                <a:cs typeface="Times New Roman"/>
              </a:rPr>
              <a:t> </a:t>
            </a:r>
            <a:r>
              <a:rPr dirty="0" baseline="45751" sz="1275" spc="-37" i="1">
                <a:latin typeface="Times New Roman"/>
                <a:cs typeface="Times New Roman"/>
              </a:rPr>
              <a:t>x</a:t>
            </a:r>
            <a:endParaRPr baseline="45751" sz="1275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6052" y="7031849"/>
            <a:ext cx="554672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rearranged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01078" y="7399774"/>
            <a:ext cx="215265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285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91159" y="7450618"/>
            <a:ext cx="113030" cy="2457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ts val="865"/>
              </a:lnSpc>
              <a:spcBef>
                <a:spcPts val="100"/>
              </a:spcBef>
            </a:pPr>
            <a:r>
              <a:rPr dirty="0" u="sng" sz="750" spc="4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5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7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50">
              <a:latin typeface="Times New Roman"/>
              <a:cs typeface="Times New Roman"/>
            </a:endParaRPr>
          </a:p>
          <a:p>
            <a:pPr marL="635">
              <a:lnSpc>
                <a:spcPts val="865"/>
              </a:lnSpc>
            </a:pPr>
            <a:r>
              <a:rPr dirty="0" sz="750" spc="-25">
                <a:latin typeface="Times New Roman"/>
                <a:cs typeface="Times New Roman"/>
              </a:rPr>
              <a:t>17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87683" y="7420874"/>
            <a:ext cx="663575" cy="1568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498475" algn="l"/>
              </a:tabLst>
            </a:pPr>
            <a:r>
              <a:rPr dirty="0" sz="750" spc="-25">
                <a:latin typeface="Times New Roman"/>
                <a:cs typeface="Times New Roman"/>
              </a:rPr>
              <a:t>15</a:t>
            </a:r>
            <a:r>
              <a:rPr dirty="0" sz="750" spc="-100">
                <a:latin typeface="Times New Roman"/>
                <a:cs typeface="Times New Roman"/>
              </a:rPr>
              <a:t> </a:t>
            </a:r>
            <a:r>
              <a:rPr dirty="0" sz="850" spc="-20" i="1">
                <a:latin typeface="Times New Roman"/>
                <a:cs typeface="Times New Roman"/>
              </a:rPr>
              <a:t>x</a:t>
            </a:r>
            <a:r>
              <a:rPr dirty="0" sz="850" i="1">
                <a:latin typeface="Times New Roman"/>
                <a:cs typeface="Times New Roman"/>
              </a:rPr>
              <a:t>	</a:t>
            </a:r>
            <a:r>
              <a:rPr dirty="0" sz="750" spc="-35">
                <a:latin typeface="Symbol"/>
                <a:cs typeface="Symbol"/>
              </a:rPr>
              <a:t></a:t>
            </a:r>
            <a:r>
              <a:rPr dirty="0" sz="750" spc="-25">
                <a:latin typeface="Times New Roman"/>
                <a:cs typeface="Times New Roman"/>
              </a:rPr>
              <a:t>2</a:t>
            </a:r>
            <a:r>
              <a:rPr dirty="0" sz="750" spc="-90">
                <a:latin typeface="Times New Roman"/>
                <a:cs typeface="Times New Roman"/>
              </a:rPr>
              <a:t> </a:t>
            </a:r>
            <a:r>
              <a:rPr dirty="0" sz="850" spc="-20" i="1">
                <a:latin typeface="Times New Roman"/>
                <a:cs typeface="Times New Roman"/>
              </a:rPr>
              <a:t>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114137" y="7438959"/>
            <a:ext cx="42164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300" spc="-40" i="1">
                <a:latin typeface="Times New Roman"/>
                <a:cs typeface="Times New Roman"/>
              </a:rPr>
              <a:t>v</a:t>
            </a:r>
            <a:r>
              <a:rPr dirty="0" sz="1300" spc="340" i="1">
                <a:latin typeface="Times New Roman"/>
                <a:cs typeface="Times New Roman"/>
              </a:rPr>
              <a:t> </a:t>
            </a:r>
            <a:r>
              <a:rPr dirty="0" sz="1300" spc="-40" i="1">
                <a:latin typeface="Times New Roman"/>
                <a:cs typeface="Times New Roman"/>
              </a:rPr>
              <a:t>x</a:t>
            </a:r>
            <a:r>
              <a:rPr dirty="0" sz="1300" spc="390" i="1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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56049" y="7438959"/>
            <a:ext cx="419734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21310" algn="l"/>
              </a:tabLst>
            </a:pPr>
            <a:r>
              <a:rPr dirty="0" sz="1300" spc="-50" i="1">
                <a:latin typeface="Times New Roman"/>
                <a:cs typeface="Times New Roman"/>
              </a:rPr>
              <a:t>c</a:t>
            </a:r>
            <a:r>
              <a:rPr dirty="0" sz="1300" spc="-40" b="1">
                <a:latin typeface="Times New Roman"/>
                <a:cs typeface="Times New Roman"/>
              </a:rPr>
              <a:t>e</a:t>
            </a:r>
            <a:r>
              <a:rPr dirty="0" sz="1300" b="1">
                <a:latin typeface="Times New Roman"/>
                <a:cs typeface="Times New Roman"/>
              </a:rPr>
              <a:t>	</a:t>
            </a:r>
            <a:r>
              <a:rPr dirty="0" sz="1300" spc="-50">
                <a:latin typeface="Symbol"/>
                <a:cs typeface="Symbol"/>
              </a:rPr>
              <a:t>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2679" y="7438959"/>
            <a:ext cx="8191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300" spc="-40" b="1">
                <a:latin typeface="Times New Roman"/>
                <a:cs typeface="Times New Roman"/>
              </a:rPr>
              <a:t>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85967" y="7890745"/>
            <a:ext cx="11150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73364" y="8020217"/>
            <a:ext cx="3343275" cy="72136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algn="r" marR="55880">
              <a:lnSpc>
                <a:spcPts val="1585"/>
              </a:lnSpc>
              <a:spcBef>
                <a:spcPts val="120"/>
              </a:spcBef>
            </a:pPr>
            <a:r>
              <a:rPr dirty="0" baseline="-24691" sz="2025" spc="-44" i="1">
                <a:latin typeface="Times New Roman"/>
                <a:cs typeface="Times New Roman"/>
              </a:rPr>
              <a:t>y</a:t>
            </a:r>
            <a:r>
              <a:rPr dirty="0" sz="800" spc="-60">
                <a:latin typeface="Times New Roman"/>
                <a:cs typeface="Times New Roman"/>
              </a:rPr>
              <a:t>3</a:t>
            </a:r>
            <a:r>
              <a:rPr dirty="0" sz="800">
                <a:latin typeface="Times New Roman"/>
                <a:cs typeface="Times New Roman"/>
              </a:rPr>
              <a:t> </a:t>
            </a:r>
            <a:r>
              <a:rPr dirty="0" sz="800" spc="-35">
                <a:latin typeface="Times New Roman"/>
                <a:cs typeface="Times New Roman"/>
              </a:rPr>
              <a:t> </a:t>
            </a:r>
            <a:r>
              <a:rPr dirty="0" baseline="-24691" sz="2025" spc="-142">
                <a:latin typeface="Symbol"/>
                <a:cs typeface="Symbol"/>
              </a:rPr>
              <a:t></a:t>
            </a:r>
            <a:r>
              <a:rPr dirty="0" baseline="-24691" sz="2025" spc="-127">
                <a:latin typeface="Times New Roman"/>
                <a:cs typeface="Times New Roman"/>
              </a:rPr>
              <a:t> </a:t>
            </a:r>
            <a:r>
              <a:rPr dirty="0" baseline="-24691" sz="2025" spc="-135" i="1">
                <a:latin typeface="Times New Roman"/>
                <a:cs typeface="Times New Roman"/>
              </a:rPr>
              <a:t>c</a:t>
            </a:r>
            <a:r>
              <a:rPr dirty="0" baseline="-24691" sz="2025" spc="-172" b="1">
                <a:latin typeface="Times New Roman"/>
                <a:cs typeface="Times New Roman"/>
              </a:rPr>
              <a:t>e</a:t>
            </a:r>
            <a:r>
              <a:rPr dirty="0" sz="800" spc="-60">
                <a:latin typeface="Times New Roman"/>
                <a:cs typeface="Times New Roman"/>
              </a:rPr>
              <a:t>15</a:t>
            </a:r>
            <a:r>
              <a:rPr dirty="0" sz="800" spc="-114">
                <a:latin typeface="Times New Roman"/>
                <a:cs typeface="Times New Roman"/>
              </a:rPr>
              <a:t> </a:t>
            </a:r>
            <a:r>
              <a:rPr dirty="0" sz="900" spc="-55" i="1">
                <a:latin typeface="Times New Roman"/>
                <a:cs typeface="Times New Roman"/>
              </a:rPr>
              <a:t>x</a:t>
            </a:r>
            <a:r>
              <a:rPr dirty="0" sz="900" spc="105" i="1">
                <a:latin typeface="Times New Roman"/>
                <a:cs typeface="Times New Roman"/>
              </a:rPr>
              <a:t> </a:t>
            </a:r>
            <a:r>
              <a:rPr dirty="0" baseline="-24691" sz="2025" spc="-142">
                <a:latin typeface="Symbol"/>
                <a:cs typeface="Symbol"/>
              </a:rPr>
              <a:t></a:t>
            </a:r>
            <a:r>
              <a:rPr dirty="0" baseline="-24691" sz="2025" spc="-179">
                <a:latin typeface="Times New Roman"/>
                <a:cs typeface="Times New Roman"/>
              </a:rPr>
              <a:t> </a:t>
            </a:r>
            <a:r>
              <a:rPr dirty="0" u="sng" baseline="-10416" sz="12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10416" sz="1200" spc="-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-10416" sz="12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-10416" sz="1200" spc="-52">
                <a:latin typeface="Times New Roman"/>
                <a:cs typeface="Times New Roman"/>
              </a:rPr>
              <a:t> </a:t>
            </a:r>
            <a:r>
              <a:rPr dirty="0" baseline="-24691" sz="2025" spc="-67" b="1">
                <a:latin typeface="Times New Roman"/>
                <a:cs typeface="Times New Roman"/>
              </a:rPr>
              <a:t>e</a:t>
            </a:r>
            <a:r>
              <a:rPr dirty="0" sz="800" spc="-75">
                <a:latin typeface="Symbol"/>
                <a:cs typeface="Symbol"/>
              </a:rPr>
              <a:t></a:t>
            </a:r>
            <a:r>
              <a:rPr dirty="0" sz="800" spc="-60">
                <a:latin typeface="Times New Roman"/>
                <a:cs typeface="Times New Roman"/>
              </a:rPr>
              <a:t>2</a:t>
            </a:r>
            <a:r>
              <a:rPr dirty="0" sz="800" spc="-105">
                <a:latin typeface="Times New Roman"/>
                <a:cs typeface="Times New Roman"/>
              </a:rPr>
              <a:t> </a:t>
            </a:r>
            <a:r>
              <a:rPr dirty="0" sz="900" spc="-55" i="1">
                <a:latin typeface="Times New Roman"/>
                <a:cs typeface="Times New Roman"/>
              </a:rPr>
              <a:t>x</a:t>
            </a:r>
            <a:endParaRPr sz="900">
              <a:latin typeface="Times New Roman"/>
              <a:cs typeface="Times New Roman"/>
            </a:endParaRPr>
          </a:p>
          <a:p>
            <a:pPr algn="r" marR="303530">
              <a:lnSpc>
                <a:spcPts val="925"/>
              </a:lnSpc>
            </a:pPr>
            <a:r>
              <a:rPr dirty="0" sz="800" spc="-60">
                <a:latin typeface="Times New Roman"/>
                <a:cs typeface="Times New Roman"/>
              </a:rPr>
              <a:t>17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dirty="0" sz="1100" spc="-5">
                <a:latin typeface="Calibri"/>
                <a:cs typeface="Calibri"/>
              </a:rPr>
              <a:t>Applying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and solving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949545" y="8870213"/>
            <a:ext cx="101600" cy="1536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800" spc="-50">
                <a:latin typeface="Times New Roman"/>
                <a:cs typeface="Times New Roman"/>
              </a:rPr>
              <a:t>17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325003" y="8740264"/>
            <a:ext cx="1651635" cy="2832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400"/>
              </a:lnSpc>
              <a:spcBef>
                <a:spcPts val="100"/>
              </a:spcBef>
              <a:tabLst>
                <a:tab pos="1448435" algn="l"/>
              </a:tabLst>
            </a:pPr>
            <a:r>
              <a:rPr dirty="0" sz="1450" spc="-120">
                <a:latin typeface="Times New Roman"/>
                <a:cs typeface="Times New Roman"/>
              </a:rPr>
              <a:t>8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sz="1450" spc="-110" i="1">
                <a:latin typeface="Times New Roman"/>
                <a:cs typeface="Times New Roman"/>
              </a:rPr>
              <a:t>c</a:t>
            </a:r>
            <a:r>
              <a:rPr dirty="0" sz="1450" spc="-145" i="1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</a:t>
            </a:r>
            <a:r>
              <a:rPr dirty="0" u="sng" baseline="19157" sz="2175" spc="14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200" spc="-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4722" sz="1200" spc="-75">
                <a:latin typeface="Times New Roman"/>
                <a:cs typeface="Times New Roman"/>
              </a:rPr>
              <a:t>	</a:t>
            </a:r>
            <a:r>
              <a:rPr dirty="0" sz="1450" spc="-240">
                <a:latin typeface="Symbol"/>
                <a:cs typeface="Symbol"/>
              </a:rPr>
              <a:t></a:t>
            </a:r>
            <a:endParaRPr sz="1450">
              <a:latin typeface="Symbol"/>
              <a:cs typeface="Symbol"/>
            </a:endParaRPr>
          </a:p>
          <a:p>
            <a:pPr marL="486409">
              <a:lnSpc>
                <a:spcPts val="620"/>
              </a:lnSpc>
            </a:pPr>
            <a:r>
              <a:rPr dirty="0" sz="800" spc="-50">
                <a:latin typeface="Times New Roman"/>
                <a:cs typeface="Times New Roman"/>
              </a:rPr>
              <a:t>17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673603" y="8675523"/>
            <a:ext cx="426720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19157" sz="2175" spc="-165" i="1">
                <a:latin typeface="Times New Roman"/>
                <a:cs typeface="Times New Roman"/>
              </a:rPr>
              <a:t>c</a:t>
            </a:r>
            <a:r>
              <a:rPr dirty="0" baseline="-19157" sz="2175" spc="-104" i="1">
                <a:latin typeface="Times New Roman"/>
                <a:cs typeface="Times New Roman"/>
              </a:rPr>
              <a:t> </a:t>
            </a:r>
            <a:r>
              <a:rPr dirty="0" baseline="-19157" sz="2175" spc="-202">
                <a:latin typeface="Symbol"/>
                <a:cs typeface="Symbol"/>
              </a:rPr>
              <a:t></a:t>
            </a:r>
            <a:r>
              <a:rPr dirty="0" baseline="-19157" sz="2175" spc="-82">
                <a:latin typeface="Times New Roman"/>
                <a:cs typeface="Times New Roman"/>
              </a:rPr>
              <a:t> </a:t>
            </a:r>
            <a:r>
              <a:rPr dirty="0" u="sng" sz="80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139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14400" y="3974579"/>
            <a:ext cx="5943600" cy="5073650"/>
          </a:xfrm>
          <a:custGeom>
            <a:avLst/>
            <a:gdLst/>
            <a:ahLst/>
            <a:cxnLst/>
            <a:rect l="l" t="t" r="r" b="b"/>
            <a:pathLst>
              <a:path w="5943600" h="5073650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5067312"/>
                </a:lnTo>
                <a:lnTo>
                  <a:pt x="6096" y="5067312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5067312"/>
                </a:lnTo>
                <a:lnTo>
                  <a:pt x="0" y="5073408"/>
                </a:lnTo>
                <a:lnTo>
                  <a:pt x="6096" y="5073408"/>
                </a:lnTo>
                <a:lnTo>
                  <a:pt x="5937504" y="5073408"/>
                </a:lnTo>
                <a:lnTo>
                  <a:pt x="5943600" y="5073408"/>
                </a:lnTo>
                <a:lnTo>
                  <a:pt x="5943600" y="5067312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027" y="1084580"/>
            <a:ext cx="20351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Plugging in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 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472534" y="1602794"/>
            <a:ext cx="909955" cy="0"/>
          </a:xfrm>
          <a:custGeom>
            <a:avLst/>
            <a:gdLst/>
            <a:ahLst/>
            <a:cxnLst/>
            <a:rect l="l" t="t" r="r" b="b"/>
            <a:pathLst>
              <a:path w="909954" h="0">
                <a:moveTo>
                  <a:pt x="0" y="0"/>
                </a:moveTo>
                <a:lnTo>
                  <a:pt x="909356" y="0"/>
                </a:lnTo>
              </a:path>
            </a:pathLst>
          </a:custGeom>
          <a:ln w="74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470351" y="1414635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 h="0">
                <a:moveTo>
                  <a:pt x="0" y="0"/>
                </a:moveTo>
                <a:lnTo>
                  <a:pt x="47476" y="0"/>
                </a:lnTo>
              </a:path>
            </a:pathLst>
          </a:custGeom>
          <a:ln w="3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471566" y="1282127"/>
            <a:ext cx="5778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5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41846" y="1594738"/>
            <a:ext cx="16891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35">
                <a:latin typeface="Times New Roman"/>
                <a:cs typeface="Times New Roman"/>
              </a:rPr>
              <a:t>17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17995" y="1441216"/>
            <a:ext cx="56896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44" i="1">
                <a:latin typeface="Times New Roman"/>
                <a:cs typeface="Times New Roman"/>
              </a:rPr>
              <a:t>y</a:t>
            </a:r>
            <a:r>
              <a:rPr dirty="0" baseline="4830" sz="1725" spc="-187" i="1">
                <a:latin typeface="Times New Roman"/>
                <a:cs typeface="Times New Roman"/>
              </a:rPr>
              <a:t> </a:t>
            </a:r>
            <a:r>
              <a:rPr dirty="0" sz="1550" spc="-114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79" i="1">
                <a:latin typeface="Times New Roman"/>
                <a:cs typeface="Times New Roman"/>
              </a:rPr>
              <a:t>x</a:t>
            </a:r>
            <a:r>
              <a:rPr dirty="0" sz="1550" spc="-114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830" sz="1725" spc="60">
                <a:latin typeface="Symbol"/>
                <a:cs typeface="Symbol"/>
              </a:rPr>
              <a:t></a:t>
            </a:r>
            <a:r>
              <a:rPr dirty="0" baseline="4830" sz="1725" spc="-67">
                <a:latin typeface="Times New Roman"/>
                <a:cs typeface="Times New Roman"/>
              </a:rPr>
              <a:t> </a:t>
            </a:r>
            <a:r>
              <a:rPr dirty="0" baseline="-9661" sz="1725" spc="37">
                <a:latin typeface="Symbol"/>
                <a:cs typeface="Symbol"/>
              </a:rPr>
              <a:t></a:t>
            </a:r>
            <a:endParaRPr baseline="-9661" sz="1725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04611" y="1513393"/>
            <a:ext cx="7302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88942" y="1630446"/>
            <a:ext cx="10883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1015365" algn="l"/>
              </a:tabLst>
            </a:pPr>
            <a:r>
              <a:rPr dirty="0" sz="1150" spc="25">
                <a:latin typeface="Symbol"/>
                <a:cs typeface="Symbol"/>
              </a:rPr>
              <a:t>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63542" y="1381901"/>
            <a:ext cx="11931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2415" sz="1725" spc="37">
                <a:latin typeface="Symbol"/>
                <a:cs typeface="Symbol"/>
              </a:rPr>
              <a:t></a:t>
            </a:r>
            <a:r>
              <a:rPr dirty="0" baseline="2415" sz="1725" spc="-240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Times New Roman"/>
                <a:cs typeface="Times New Roman"/>
              </a:rPr>
              <a:t>13</a:t>
            </a:r>
            <a:r>
              <a:rPr dirty="0" sz="1150" spc="15">
                <a:latin typeface="Times New Roman"/>
                <a:cs typeface="Times New Roman"/>
              </a:rPr>
              <a:t>9</a:t>
            </a:r>
            <a:r>
              <a:rPr dirty="0" sz="1150" spc="-10" b="1">
                <a:latin typeface="Times New Roman"/>
                <a:cs typeface="Times New Roman"/>
              </a:rPr>
              <a:t>e</a:t>
            </a:r>
            <a:r>
              <a:rPr dirty="0" baseline="47008" sz="975" spc="37">
                <a:latin typeface="Times New Roman"/>
                <a:cs typeface="Times New Roman"/>
              </a:rPr>
              <a:t>15</a:t>
            </a:r>
            <a:r>
              <a:rPr dirty="0" baseline="47008" sz="975" spc="-112">
                <a:latin typeface="Times New Roman"/>
                <a:cs typeface="Times New Roman"/>
              </a:rPr>
              <a:t> </a:t>
            </a:r>
            <a:r>
              <a:rPr dirty="0" baseline="40740" sz="1125" spc="37" i="1">
                <a:latin typeface="Times New Roman"/>
                <a:cs typeface="Times New Roman"/>
              </a:rPr>
              <a:t>x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44" i="1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Symbol"/>
                <a:cs typeface="Symbol"/>
              </a:rPr>
              <a:t>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-25">
                <a:latin typeface="Times New Roman"/>
                <a:cs typeface="Times New Roman"/>
              </a:rPr>
              <a:t>3</a:t>
            </a:r>
            <a:r>
              <a:rPr dirty="0" sz="1150" spc="65" b="1">
                <a:latin typeface="Times New Roman"/>
                <a:cs typeface="Times New Roman"/>
              </a:rPr>
              <a:t>e</a:t>
            </a:r>
            <a:r>
              <a:rPr dirty="0" baseline="47008" sz="975" spc="37">
                <a:latin typeface="Symbol"/>
                <a:cs typeface="Symbol"/>
              </a:rPr>
              <a:t></a:t>
            </a:r>
            <a:r>
              <a:rPr dirty="0" baseline="47008" sz="975" spc="37">
                <a:latin typeface="Times New Roman"/>
                <a:cs typeface="Times New Roman"/>
              </a:rPr>
              <a:t>2</a:t>
            </a:r>
            <a:r>
              <a:rPr dirty="0" baseline="47008" sz="975" spc="-97">
                <a:latin typeface="Times New Roman"/>
                <a:cs typeface="Times New Roman"/>
              </a:rPr>
              <a:t> </a:t>
            </a:r>
            <a:r>
              <a:rPr dirty="0" baseline="40740" sz="1125" spc="37" i="1">
                <a:latin typeface="Times New Roman"/>
                <a:cs typeface="Times New Roman"/>
              </a:rPr>
              <a:t>x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7" i="1">
                <a:latin typeface="Times New Roman"/>
                <a:cs typeface="Times New Roman"/>
              </a:rPr>
              <a:t> </a:t>
            </a:r>
            <a:r>
              <a:rPr dirty="0" baseline="2415" sz="1725" spc="135">
                <a:latin typeface="Symbol"/>
                <a:cs typeface="Symbol"/>
              </a:rPr>
              <a:t></a:t>
            </a:r>
            <a:r>
              <a:rPr dirty="0" baseline="25641" sz="975" spc="37">
                <a:latin typeface="Times New Roman"/>
                <a:cs typeface="Times New Roman"/>
              </a:rPr>
              <a:t>3</a:t>
            </a:r>
            <a:endParaRPr baseline="25641" sz="97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85979" y="2002619"/>
            <a:ext cx="559244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Here’s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914400" y="914400"/>
            <a:ext cx="5943600" cy="3779520"/>
            <a:chOff x="914400" y="914400"/>
            <a:chExt cx="5943600" cy="3779520"/>
          </a:xfrm>
        </p:grpSpPr>
        <p:sp>
          <p:nvSpPr>
            <p:cNvPr id="13" name="object 13"/>
            <p:cNvSpPr/>
            <p:nvPr/>
          </p:nvSpPr>
          <p:spPr>
            <a:xfrm>
              <a:off x="914400" y="914399"/>
              <a:ext cx="5943600" cy="3779520"/>
            </a:xfrm>
            <a:custGeom>
              <a:avLst/>
              <a:gdLst/>
              <a:ahLst/>
              <a:cxnLst/>
              <a:rect l="l" t="t" r="r" b="b"/>
              <a:pathLst>
                <a:path w="5943600" h="377952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3773411"/>
                  </a:lnTo>
                  <a:lnTo>
                    <a:pt x="6096" y="3773411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3773411"/>
                  </a:lnTo>
                  <a:lnTo>
                    <a:pt x="0" y="3779520"/>
                  </a:lnTo>
                  <a:lnTo>
                    <a:pt x="6096" y="3779520"/>
                  </a:lnTo>
                  <a:lnTo>
                    <a:pt x="5937504" y="3779520"/>
                  </a:lnTo>
                  <a:lnTo>
                    <a:pt x="5943600" y="3779520"/>
                  </a:lnTo>
                  <a:lnTo>
                    <a:pt x="5943600" y="377342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5" y="2464218"/>
              <a:ext cx="3409946" cy="2162167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947927" y="4861052"/>
            <a:ext cx="5250815" cy="14954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375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3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L="306705">
              <a:lnSpc>
                <a:spcPts val="1975"/>
              </a:lnSpc>
              <a:tabLst>
                <a:tab pos="1683385" algn="l"/>
              </a:tabLst>
            </a:pPr>
            <a:r>
              <a:rPr dirty="0" baseline="4273" sz="1950" spc="-97">
                <a:latin typeface="Times New Roman"/>
                <a:cs typeface="Times New Roman"/>
              </a:rPr>
              <a:t>6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y</a:t>
            </a:r>
            <a:r>
              <a:rPr dirty="0" baseline="6410" sz="1950" spc="-44">
                <a:latin typeface="Symbol"/>
                <a:cs typeface="Symbol"/>
              </a:rPr>
              <a:t></a:t>
            </a:r>
            <a:r>
              <a:rPr dirty="0" baseline="6410" sz="1950" spc="-240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2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4273" sz="1950" spc="-30" i="1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x</a:t>
            </a:r>
            <a:r>
              <a:rPr dirty="0" baseline="4273" sz="1950" spc="-60" i="1">
                <a:latin typeface="Times New Roman"/>
                <a:cs typeface="Times New Roman"/>
              </a:rPr>
              <a:t> </a:t>
            </a:r>
            <a:r>
              <a:rPr dirty="0" baseline="4273" sz="1950" spc="30" i="1">
                <a:latin typeface="Times New Roman"/>
                <a:cs typeface="Times New Roman"/>
              </a:rPr>
              <a:t>y</a:t>
            </a:r>
            <a:r>
              <a:rPr dirty="0" baseline="51851" sz="1125" spc="-52">
                <a:latin typeface="Times New Roman"/>
                <a:cs typeface="Times New Roman"/>
              </a:rPr>
              <a:t>4</a:t>
            </a:r>
            <a:r>
              <a:rPr dirty="0" baseline="51851" sz="1125">
                <a:latin typeface="Times New Roman"/>
                <a:cs typeface="Times New Roman"/>
              </a:rPr>
              <a:t>	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4273" sz="1950" spc="-254" i="1">
                <a:latin typeface="Times New Roman"/>
                <a:cs typeface="Times New Roman"/>
              </a:rPr>
              <a:t> </a:t>
            </a: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7">
                <a:latin typeface="Times New Roman"/>
                <a:cs typeface="Times New Roman"/>
              </a:rPr>
              <a:t>0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 spc="-82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</a:t>
            </a:r>
            <a:endParaRPr baseline="4273" sz="19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6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  <a:p>
            <a:pPr algn="ctr" marL="309245">
              <a:lnSpc>
                <a:spcPct val="100000"/>
              </a:lnSpc>
              <a:spcBef>
                <a:spcPts val="325"/>
              </a:spcBef>
              <a:tabLst>
                <a:tab pos="2160270" algn="l"/>
                <a:tab pos="3083560" algn="l"/>
                <a:tab pos="4004310" algn="l"/>
              </a:tabLst>
            </a:pPr>
            <a:r>
              <a:rPr dirty="0" sz="1450" spc="-125">
                <a:latin typeface="Times New Roman"/>
                <a:cs typeface="Times New Roman"/>
              </a:rPr>
              <a:t>6</a:t>
            </a:r>
            <a:r>
              <a:rPr dirty="0" sz="1450" spc="-235">
                <a:latin typeface="Times New Roman"/>
                <a:cs typeface="Times New Roman"/>
              </a:rPr>
              <a:t> </a:t>
            </a:r>
            <a:r>
              <a:rPr dirty="0" sz="1450" spc="-35" i="1">
                <a:latin typeface="Times New Roman"/>
                <a:cs typeface="Times New Roman"/>
              </a:rPr>
              <a:t>y</a:t>
            </a:r>
            <a:r>
              <a:rPr dirty="0" baseline="45138" sz="1200" spc="-97">
                <a:latin typeface="Symbol"/>
                <a:cs typeface="Symbol"/>
              </a:rPr>
              <a:t></a:t>
            </a:r>
            <a:r>
              <a:rPr dirty="0" baseline="45138" sz="1200" spc="-82">
                <a:latin typeface="Times New Roman"/>
                <a:cs typeface="Times New Roman"/>
              </a:rPr>
              <a:t>4</a:t>
            </a:r>
            <a:r>
              <a:rPr dirty="0" baseline="45138" sz="1200" spc="-44">
                <a:latin typeface="Times New Roman"/>
                <a:cs typeface="Times New Roman"/>
              </a:rPr>
              <a:t> </a:t>
            </a:r>
            <a:r>
              <a:rPr dirty="0" sz="1450" spc="-80" i="1">
                <a:latin typeface="Times New Roman"/>
                <a:cs typeface="Times New Roman"/>
              </a:rPr>
              <a:t>y</a:t>
            </a:r>
            <a:r>
              <a:rPr dirty="0" baseline="3831" sz="2175" spc="-89">
                <a:latin typeface="Symbol"/>
                <a:cs typeface="Symbol"/>
              </a:rPr>
              <a:t></a:t>
            </a:r>
            <a:r>
              <a:rPr dirty="0" baseline="3831" sz="2175" spc="-284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</a:t>
            </a:r>
            <a:r>
              <a:rPr dirty="0" sz="1450" spc="-160">
                <a:latin typeface="Times New Roman"/>
                <a:cs typeface="Times New Roman"/>
              </a:rPr>
              <a:t> </a:t>
            </a:r>
            <a:r>
              <a:rPr dirty="0" sz="1450" spc="-125">
                <a:latin typeface="Times New Roman"/>
                <a:cs typeface="Times New Roman"/>
              </a:rPr>
              <a:t>2</a:t>
            </a:r>
            <a:r>
              <a:rPr dirty="0" sz="1450" spc="-235">
                <a:latin typeface="Times New Roman"/>
                <a:cs typeface="Times New Roman"/>
              </a:rPr>
              <a:t> </a:t>
            </a:r>
            <a:r>
              <a:rPr dirty="0" sz="1450" spc="-35" i="1">
                <a:latin typeface="Times New Roman"/>
                <a:cs typeface="Times New Roman"/>
              </a:rPr>
              <a:t>y</a:t>
            </a:r>
            <a:r>
              <a:rPr dirty="0" baseline="45138" sz="1200" spc="-97">
                <a:latin typeface="Symbol"/>
                <a:cs typeface="Symbol"/>
              </a:rPr>
              <a:t></a:t>
            </a:r>
            <a:r>
              <a:rPr dirty="0" baseline="45138" sz="1200" spc="-82">
                <a:latin typeface="Times New Roman"/>
                <a:cs typeface="Times New Roman"/>
              </a:rPr>
              <a:t>3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37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-30">
                <a:latin typeface="Times New Roman"/>
                <a:cs typeface="Times New Roman"/>
              </a:rPr>
              <a:t> </a:t>
            </a:r>
            <a:r>
              <a:rPr dirty="0" sz="1450" spc="-110" i="1">
                <a:latin typeface="Times New Roman"/>
                <a:cs typeface="Times New Roman"/>
              </a:rPr>
              <a:t>x</a:t>
            </a:r>
            <a:r>
              <a:rPr dirty="0" sz="1450" i="1">
                <a:latin typeface="Times New Roman"/>
                <a:cs typeface="Times New Roman"/>
              </a:rPr>
              <a:t>	</a:t>
            </a:r>
            <a:r>
              <a:rPr dirty="0" sz="1450" spc="-240">
                <a:latin typeface="Symbol"/>
                <a:cs typeface="Symbol"/>
              </a:rPr>
              <a:t></a:t>
            </a:r>
            <a:r>
              <a:rPr dirty="0" sz="1450">
                <a:latin typeface="Times New Roman"/>
                <a:cs typeface="Times New Roman"/>
              </a:rPr>
              <a:t>	</a:t>
            </a:r>
            <a:r>
              <a:rPr dirty="0" sz="1450" spc="-110" i="1">
                <a:latin typeface="Times New Roman"/>
                <a:cs typeface="Times New Roman"/>
              </a:rPr>
              <a:t>v</a:t>
            </a:r>
            <a:r>
              <a:rPr dirty="0" sz="1450" spc="-70" i="1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30">
                <a:latin typeface="Times New Roman"/>
                <a:cs typeface="Times New Roman"/>
              </a:rPr>
              <a:t> </a:t>
            </a:r>
            <a:r>
              <a:rPr dirty="0" sz="1450" spc="-35" i="1">
                <a:latin typeface="Times New Roman"/>
                <a:cs typeface="Times New Roman"/>
              </a:rPr>
              <a:t>y</a:t>
            </a:r>
            <a:r>
              <a:rPr dirty="0" baseline="45138" sz="1200" spc="-97">
                <a:latin typeface="Symbol"/>
                <a:cs typeface="Symbol"/>
              </a:rPr>
              <a:t></a:t>
            </a:r>
            <a:r>
              <a:rPr dirty="0" baseline="45138" sz="1200" spc="-82">
                <a:latin typeface="Times New Roman"/>
                <a:cs typeface="Times New Roman"/>
              </a:rPr>
              <a:t>3</a:t>
            </a:r>
            <a:r>
              <a:rPr dirty="0" baseline="45138" sz="1200">
                <a:latin typeface="Times New Roman"/>
                <a:cs typeface="Times New Roman"/>
              </a:rPr>
              <a:t>	</a:t>
            </a:r>
            <a:r>
              <a:rPr dirty="0" sz="1450" spc="-100" i="1">
                <a:latin typeface="Times New Roman"/>
                <a:cs typeface="Times New Roman"/>
              </a:rPr>
              <a:t>v</a:t>
            </a:r>
            <a:r>
              <a:rPr dirty="0" baseline="3831" sz="2175" spc="-89">
                <a:latin typeface="Symbol"/>
                <a:cs typeface="Symbol"/>
              </a:rPr>
              <a:t></a:t>
            </a:r>
            <a:r>
              <a:rPr dirty="0" baseline="3831" sz="2175" spc="-172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-85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30">
                <a:latin typeface="Times New Roman"/>
                <a:cs typeface="Times New Roman"/>
              </a:rPr>
              <a:t>3</a:t>
            </a:r>
            <a:r>
              <a:rPr dirty="0" sz="1450" spc="-35" i="1">
                <a:latin typeface="Times New Roman"/>
                <a:cs typeface="Times New Roman"/>
              </a:rPr>
              <a:t>y</a:t>
            </a:r>
            <a:r>
              <a:rPr dirty="0" baseline="45138" sz="1200" spc="-97">
                <a:latin typeface="Symbol"/>
                <a:cs typeface="Symbol"/>
              </a:rPr>
              <a:t></a:t>
            </a:r>
            <a:r>
              <a:rPr dirty="0" baseline="45138" sz="1200" spc="-82">
                <a:latin typeface="Times New Roman"/>
                <a:cs typeface="Times New Roman"/>
              </a:rPr>
              <a:t>4</a:t>
            </a:r>
            <a:r>
              <a:rPr dirty="0" baseline="45138" sz="1200" spc="-44">
                <a:latin typeface="Times New Roman"/>
                <a:cs typeface="Times New Roman"/>
              </a:rPr>
              <a:t> </a:t>
            </a:r>
            <a:r>
              <a:rPr dirty="0" sz="1450" spc="-85" i="1">
                <a:latin typeface="Times New Roman"/>
                <a:cs typeface="Times New Roman"/>
              </a:rPr>
              <a:t>y</a:t>
            </a:r>
            <a:r>
              <a:rPr dirty="0" baseline="3831" sz="2175" spc="-89">
                <a:latin typeface="Symbol"/>
                <a:cs typeface="Symbol"/>
              </a:rPr>
              <a:t></a:t>
            </a:r>
            <a:endParaRPr baseline="3831" sz="2175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Symbol"/>
              <a:cs typeface="Symbol"/>
            </a:endParaRPr>
          </a:p>
          <a:p>
            <a:pPr marL="374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82435" y="6484448"/>
            <a:ext cx="5651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50" spc="-3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808626" y="6367665"/>
            <a:ext cx="267652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1395095" algn="l"/>
                <a:tab pos="1897380" algn="l"/>
              </a:tabLst>
            </a:pPr>
            <a:r>
              <a:rPr dirty="0" sz="1300" spc="-65">
                <a:latin typeface="Symbol"/>
                <a:cs typeface="Symbol"/>
              </a:rPr>
              <a:t></a:t>
            </a:r>
            <a:r>
              <a:rPr dirty="0" sz="1300" spc="-55">
                <a:latin typeface="Times New Roman"/>
                <a:cs typeface="Times New Roman"/>
              </a:rPr>
              <a:t>2</a:t>
            </a:r>
            <a:r>
              <a:rPr dirty="0" sz="1300" spc="-40" i="1">
                <a:latin typeface="Times New Roman"/>
                <a:cs typeface="Times New Roman"/>
              </a:rPr>
              <a:t>v</a:t>
            </a:r>
            <a:r>
              <a:rPr dirty="0" baseline="2136" sz="1950" spc="-44">
                <a:latin typeface="Symbol"/>
                <a:cs typeface="Symbol"/>
              </a:rPr>
              <a:t></a:t>
            </a:r>
            <a:r>
              <a:rPr dirty="0" baseline="2136" sz="1950" spc="-232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25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Times New Roman"/>
                <a:cs typeface="Times New Roman"/>
              </a:rPr>
              <a:t>2</a:t>
            </a:r>
            <a:r>
              <a:rPr dirty="0" sz="1300" spc="-50" i="1">
                <a:latin typeface="Times New Roman"/>
                <a:cs typeface="Times New Roman"/>
              </a:rPr>
              <a:t>v</a:t>
            </a:r>
            <a:r>
              <a:rPr dirty="0" sz="1300" spc="-35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5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	</a:t>
            </a:r>
            <a:r>
              <a:rPr dirty="0" sz="1300" spc="-110">
                <a:latin typeface="Symbol"/>
                <a:cs typeface="Symbol"/>
              </a:rPr>
              <a:t>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45" i="1">
                <a:latin typeface="Times New Roman"/>
                <a:cs typeface="Times New Roman"/>
              </a:rPr>
              <a:t>v</a:t>
            </a:r>
            <a:r>
              <a:rPr dirty="0" baseline="2136" sz="1950" spc="-44">
                <a:latin typeface="Symbol"/>
                <a:cs typeface="Symbol"/>
              </a:rPr>
              <a:t></a:t>
            </a:r>
            <a:r>
              <a:rPr dirty="0" baseline="2136" sz="1950" spc="-232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</a:t>
            </a:r>
            <a:r>
              <a:rPr dirty="0" sz="1300" spc="-125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v</a:t>
            </a:r>
            <a:r>
              <a:rPr dirty="0" sz="1300" spc="-35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u="sng" baseline="33333" sz="1125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3333" sz="1125">
                <a:latin typeface="Times New Roman"/>
                <a:cs typeface="Times New Roman"/>
              </a:rPr>
              <a:t> </a:t>
            </a:r>
            <a:r>
              <a:rPr dirty="0" baseline="33333" sz="1125" spc="-67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60627" y="6328530"/>
            <a:ext cx="5835015" cy="8693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r" marR="1163955">
              <a:lnSpc>
                <a:spcPct val="100000"/>
              </a:lnSpc>
              <a:spcBef>
                <a:spcPts val="105"/>
              </a:spcBef>
            </a:pPr>
            <a:r>
              <a:rPr dirty="0" baseline="4115" sz="2025" spc="-142">
                <a:latin typeface="Symbol"/>
                <a:cs typeface="Symbol"/>
              </a:rPr>
              <a:t></a:t>
            </a:r>
            <a:r>
              <a:rPr dirty="0" baseline="4115" sz="2025" spc="-202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x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135">
                <a:latin typeface="Times New Roman"/>
                <a:cs typeface="Times New Roman"/>
              </a:rPr>
              <a:t> </a:t>
            </a:r>
            <a:r>
              <a:rPr dirty="0" baseline="4273" sz="1950" spc="-75" b="1">
                <a:latin typeface="Times New Roman"/>
                <a:cs typeface="Times New Roman"/>
              </a:rPr>
              <a:t>e</a:t>
            </a:r>
            <a:r>
              <a:rPr dirty="0" baseline="4273" sz="1950" spc="-217" b="1">
                <a:latin typeface="Times New Roman"/>
                <a:cs typeface="Times New Roman"/>
              </a:rPr>
              <a:t> </a:t>
            </a:r>
            <a:r>
              <a:rPr dirty="0" baseline="45751" sz="1275" spc="-44" i="1">
                <a:latin typeface="Times New Roman"/>
                <a:cs typeface="Times New Roman"/>
              </a:rPr>
              <a:t>x</a:t>
            </a:r>
            <a:endParaRPr baseline="45751" sz="1275">
              <a:latin typeface="Times New Roman"/>
              <a:cs typeface="Times New Roman"/>
            </a:endParaRPr>
          </a:p>
          <a:p>
            <a:pPr marL="25400" marR="30480">
              <a:lnSpc>
                <a:spcPct val="110000"/>
              </a:lnSpc>
              <a:spcBef>
                <a:spcPts val="1689"/>
              </a:spcBef>
            </a:pP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rearranged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>
                <a:latin typeface="Calibri"/>
                <a:cs typeface="Calibri"/>
              </a:rPr>
              <a:t> factor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solve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 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05360" y="7171174"/>
            <a:ext cx="956944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54990" algn="l"/>
                <a:tab pos="892175" algn="l"/>
              </a:tabLst>
            </a:pP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sz="1700" spc="-50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	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>
                <a:latin typeface="Times New Roman"/>
                <a:cs typeface="Times New Roman"/>
              </a:rPr>
              <a:t>	</a:t>
            </a:r>
            <a:r>
              <a:rPr dirty="0" sz="1700" spc="-16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84231" y="7223278"/>
            <a:ext cx="59690" cy="244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ts val="860"/>
              </a:lnSpc>
              <a:spcBef>
                <a:spcPts val="100"/>
              </a:spcBef>
            </a:pPr>
            <a:r>
              <a:rPr dirty="0" u="sng" sz="75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 marL="1270">
              <a:lnSpc>
                <a:spcPts val="860"/>
              </a:lnSpc>
            </a:pPr>
            <a:r>
              <a:rPr dirty="0" sz="750" spc="-2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28286" y="7192275"/>
            <a:ext cx="122555" cy="1568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63500" indent="-64135">
              <a:lnSpc>
                <a:spcPct val="100000"/>
              </a:lnSpc>
              <a:spcBef>
                <a:spcPts val="110"/>
              </a:spcBef>
              <a:buSzPct val="88235"/>
              <a:buFont typeface="Symbol"/>
              <a:buChar char=""/>
              <a:tabLst>
                <a:tab pos="64135" algn="l"/>
              </a:tabLst>
            </a:pPr>
            <a:r>
              <a:rPr dirty="0" sz="850" spc="-20" i="1">
                <a:latin typeface="Times New Roman"/>
                <a:cs typeface="Times New Roman"/>
              </a:rPr>
              <a:t>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17776" y="7210359"/>
            <a:ext cx="131826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13740" algn="l"/>
              </a:tabLst>
            </a:pPr>
            <a:r>
              <a:rPr dirty="0" sz="1300" spc="-35" i="1">
                <a:latin typeface="Times New Roman"/>
                <a:cs typeface="Times New Roman"/>
              </a:rPr>
              <a:t>v</a:t>
            </a:r>
            <a:r>
              <a:rPr dirty="0" sz="1300" spc="-35" i="1">
                <a:latin typeface="Times New Roman"/>
                <a:cs typeface="Times New Roman"/>
              </a:rPr>
              <a:t> </a:t>
            </a:r>
            <a:r>
              <a:rPr dirty="0" sz="1300" spc="60" i="1">
                <a:latin typeface="Times New Roman"/>
                <a:cs typeface="Times New Roman"/>
              </a:rPr>
              <a:t> </a:t>
            </a:r>
            <a:r>
              <a:rPr dirty="0" sz="1300" spc="-35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114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</a:t>
            </a:r>
            <a:r>
              <a:rPr dirty="0" sz="1300" spc="-40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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35" i="1">
                <a:latin typeface="Times New Roman"/>
                <a:cs typeface="Times New Roman"/>
              </a:rPr>
              <a:t>x</a:t>
            </a:r>
            <a:r>
              <a:rPr dirty="0" sz="1300" spc="-105" i="1">
                <a:latin typeface="Times New Roman"/>
                <a:cs typeface="Times New Roman"/>
              </a:rPr>
              <a:t> </a:t>
            </a:r>
            <a:r>
              <a:rPr dirty="0" sz="1300" spc="25">
                <a:latin typeface="Symbol"/>
                <a:cs typeface="Symbol"/>
              </a:rPr>
              <a:t></a:t>
            </a:r>
            <a:r>
              <a:rPr dirty="0" sz="1300" spc="-40">
                <a:latin typeface="Times New Roman"/>
                <a:cs typeface="Times New Roman"/>
              </a:rPr>
              <a:t>1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</a:t>
            </a:r>
            <a:r>
              <a:rPr dirty="0" sz="1300" spc="-120">
                <a:latin typeface="Times New Roman"/>
                <a:cs typeface="Times New Roman"/>
              </a:rPr>
              <a:t> </a:t>
            </a:r>
            <a:r>
              <a:rPr dirty="0" sz="1300" spc="-45" i="1">
                <a:latin typeface="Times New Roman"/>
                <a:cs typeface="Times New Roman"/>
              </a:rPr>
              <a:t>c</a:t>
            </a:r>
            <a:r>
              <a:rPr dirty="0" sz="1300" spc="-35" b="1">
                <a:latin typeface="Times New Roman"/>
                <a:cs typeface="Times New Roman"/>
              </a:rPr>
              <a:t>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86095" y="7662145"/>
            <a:ext cx="231330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13946" y="7827705"/>
            <a:ext cx="396875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33375" algn="l"/>
              </a:tabLst>
            </a:pP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170">
                <a:latin typeface="Times New Roman"/>
                <a:cs typeface="Times New Roman"/>
              </a:rPr>
              <a:t>	</a:t>
            </a:r>
            <a:r>
              <a:rPr dirty="0" sz="1700" spc="-17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38659" y="7879912"/>
            <a:ext cx="5778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u="sng" sz="75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540260" y="7983966"/>
            <a:ext cx="5778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2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60082" y="7862665"/>
            <a:ext cx="10604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35">
                <a:latin typeface="Symbol"/>
                <a:cs typeface="Symbol"/>
              </a:rPr>
              <a:t></a:t>
            </a:r>
            <a:r>
              <a:rPr dirty="0" sz="750" spc="-25">
                <a:latin typeface="Times New Roman"/>
                <a:cs typeface="Times New Roman"/>
              </a:rPr>
              <a:t>3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273698" y="7848854"/>
            <a:ext cx="121285" cy="1574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62865" indent="-63500">
              <a:lnSpc>
                <a:spcPct val="100000"/>
              </a:lnSpc>
              <a:spcBef>
                <a:spcPts val="110"/>
              </a:spcBef>
              <a:buSzPct val="88235"/>
              <a:buFont typeface="Symbol"/>
              <a:buChar char=""/>
              <a:tabLst>
                <a:tab pos="63500" algn="l"/>
              </a:tabLst>
            </a:pPr>
            <a:r>
              <a:rPr dirty="0" sz="850" spc="-25" i="1">
                <a:latin typeface="Times New Roman"/>
                <a:cs typeface="Times New Roman"/>
              </a:rPr>
              <a:t>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081970" y="7866981"/>
            <a:ext cx="119951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18440" algn="l"/>
                <a:tab pos="602615" algn="l"/>
              </a:tabLst>
            </a:pPr>
            <a:r>
              <a:rPr dirty="0" sz="1300" spc="-40" i="1">
                <a:latin typeface="Times New Roman"/>
                <a:cs typeface="Times New Roman"/>
              </a:rPr>
              <a:t>y</a:t>
            </a:r>
            <a:r>
              <a:rPr dirty="0" sz="1300" spc="-40" i="1">
                <a:latin typeface="Times New Roman"/>
                <a:cs typeface="Times New Roman"/>
              </a:rPr>
              <a:t>	</a:t>
            </a:r>
            <a:r>
              <a:rPr dirty="0" sz="1300" spc="-50">
                <a:latin typeface="Symbol"/>
                <a:cs typeface="Symbol"/>
              </a:rPr>
              <a:t></a:t>
            </a:r>
            <a:r>
              <a:rPr dirty="0" sz="1300" spc="-45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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40" i="1">
                <a:latin typeface="Times New Roman"/>
                <a:cs typeface="Times New Roman"/>
              </a:rPr>
              <a:t>x</a:t>
            </a:r>
            <a:r>
              <a:rPr dirty="0" sz="1300" spc="-110" i="1">
                <a:latin typeface="Times New Roman"/>
                <a:cs typeface="Times New Roman"/>
              </a:rPr>
              <a:t> </a:t>
            </a:r>
            <a:r>
              <a:rPr dirty="0" sz="1300" spc="20">
                <a:latin typeface="Symbol"/>
                <a:cs typeface="Symbol"/>
              </a:rPr>
              <a:t></a:t>
            </a:r>
            <a:r>
              <a:rPr dirty="0" sz="1300" spc="-45">
                <a:latin typeface="Times New Roman"/>
                <a:cs typeface="Times New Roman"/>
              </a:rPr>
              <a:t>1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-95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</a:t>
            </a:r>
            <a:r>
              <a:rPr dirty="0" sz="1300" spc="-120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c</a:t>
            </a:r>
            <a:r>
              <a:rPr dirty="0" sz="1300" spc="-40" b="1">
                <a:latin typeface="Times New Roman"/>
                <a:cs typeface="Times New Roman"/>
              </a:rPr>
              <a:t>e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5960" y="8318989"/>
            <a:ext cx="33172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015190" y="8641623"/>
            <a:ext cx="57150" cy="1536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800" spc="-55">
                <a:latin typeface="Times New Roman"/>
                <a:cs typeface="Times New Roman"/>
              </a:rPr>
              <a:t>8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330736" y="8511664"/>
            <a:ext cx="1631314" cy="2832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400"/>
              </a:lnSpc>
              <a:spcBef>
                <a:spcPts val="100"/>
              </a:spcBef>
              <a:tabLst>
                <a:tab pos="1429385" algn="l"/>
              </a:tabLst>
            </a:pP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125">
                <a:latin typeface="Times New Roman"/>
                <a:cs typeface="Times New Roman"/>
              </a:rPr>
              <a:t> </a:t>
            </a:r>
            <a:r>
              <a:rPr dirty="0" u="sng" baseline="34722" sz="1200" spc="-8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722" sz="1200" spc="247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10">
                <a:latin typeface="Times New Roman"/>
                <a:cs typeface="Times New Roman"/>
              </a:rPr>
              <a:t> </a:t>
            </a:r>
            <a:r>
              <a:rPr dirty="0" u="sng" baseline="34722" sz="1200" spc="-8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722" sz="1200" spc="172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</a:t>
            </a:r>
            <a:r>
              <a:rPr dirty="0" sz="1450" spc="-155">
                <a:latin typeface="Times New Roman"/>
                <a:cs typeface="Times New Roman"/>
              </a:rPr>
              <a:t> </a:t>
            </a:r>
            <a:r>
              <a:rPr dirty="0" sz="1450" spc="-114" i="1">
                <a:latin typeface="Times New Roman"/>
                <a:cs typeface="Times New Roman"/>
              </a:rPr>
              <a:t>c	</a:t>
            </a:r>
            <a:r>
              <a:rPr dirty="0" sz="1450" spc="-250">
                <a:latin typeface="Symbol"/>
                <a:cs typeface="Symbol"/>
              </a:rPr>
              <a:t></a:t>
            </a:r>
            <a:endParaRPr sz="1450">
              <a:latin typeface="Symbol"/>
              <a:cs typeface="Symbol"/>
            </a:endParaRPr>
          </a:p>
          <a:p>
            <a:pPr marL="164465">
              <a:lnSpc>
                <a:spcPts val="620"/>
              </a:lnSpc>
              <a:tabLst>
                <a:tab pos="387350" algn="l"/>
              </a:tabLst>
            </a:pPr>
            <a:r>
              <a:rPr dirty="0" sz="800" spc="-55">
                <a:latin typeface="Times New Roman"/>
                <a:cs typeface="Times New Roman"/>
              </a:rPr>
              <a:t>8	2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651639" y="8511664"/>
            <a:ext cx="447040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450" spc="-114" i="1">
                <a:latin typeface="Times New Roman"/>
                <a:cs typeface="Times New Roman"/>
              </a:rPr>
              <a:t>c</a:t>
            </a:r>
            <a:r>
              <a:rPr dirty="0" sz="1450" spc="-70" i="1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-85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120">
                <a:latin typeface="Times New Roman"/>
                <a:cs typeface="Times New Roman"/>
              </a:rPr>
              <a:t> </a:t>
            </a:r>
            <a:r>
              <a:rPr dirty="0" u="sng" baseline="34722" sz="1200" spc="-8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endParaRPr baseline="34722"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14400" y="4878323"/>
            <a:ext cx="5943600" cy="4125595"/>
          </a:xfrm>
          <a:custGeom>
            <a:avLst/>
            <a:gdLst/>
            <a:ahLst/>
            <a:cxnLst/>
            <a:rect l="l" t="t" r="r" b="b"/>
            <a:pathLst>
              <a:path w="5943600" h="412559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119372"/>
                </a:lnTo>
                <a:lnTo>
                  <a:pt x="6096" y="411937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119372"/>
                </a:lnTo>
                <a:lnTo>
                  <a:pt x="0" y="4125468"/>
                </a:lnTo>
                <a:lnTo>
                  <a:pt x="6096" y="4125468"/>
                </a:lnTo>
                <a:lnTo>
                  <a:pt x="5937504" y="4125468"/>
                </a:lnTo>
                <a:lnTo>
                  <a:pt x="5943600" y="4125468"/>
                </a:lnTo>
                <a:lnTo>
                  <a:pt x="5943600" y="41193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31163" y="1322668"/>
            <a:ext cx="882650" cy="3111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820419" algn="l"/>
              </a:tabLst>
            </a:pPr>
            <a:r>
              <a:rPr dirty="0" sz="1850" spc="-235">
                <a:latin typeface="Symbol"/>
                <a:cs typeface="Symbol"/>
              </a:rPr>
              <a:t></a:t>
            </a:r>
            <a:r>
              <a:rPr dirty="0" sz="1850" spc="-235">
                <a:latin typeface="Times New Roman"/>
                <a:cs typeface="Times New Roman"/>
              </a:rPr>
              <a:t>	</a:t>
            </a:r>
            <a:r>
              <a:rPr dirty="0" sz="1850" spc="-23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05233" y="1423358"/>
            <a:ext cx="45720" cy="0"/>
          </a:xfrm>
          <a:custGeom>
            <a:avLst/>
            <a:gdLst/>
            <a:ahLst/>
            <a:cxnLst/>
            <a:rect l="l" t="t" r="r" b="b"/>
            <a:pathLst>
              <a:path w="45720" h="0">
                <a:moveTo>
                  <a:pt x="0" y="0"/>
                </a:moveTo>
                <a:lnTo>
                  <a:pt x="45431" y="0"/>
                </a:lnTo>
              </a:path>
            </a:pathLst>
          </a:custGeom>
          <a:ln w="3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526505" y="1305513"/>
            <a:ext cx="949960" cy="0"/>
          </a:xfrm>
          <a:custGeom>
            <a:avLst/>
            <a:gdLst/>
            <a:ahLst/>
            <a:cxnLst/>
            <a:rect l="l" t="t" r="r" b="b"/>
            <a:pathLst>
              <a:path w="949960" h="0">
                <a:moveTo>
                  <a:pt x="0" y="0"/>
                </a:moveTo>
                <a:lnTo>
                  <a:pt x="949787" y="0"/>
                </a:lnTo>
              </a:path>
            </a:pathLst>
          </a:custGeom>
          <a:ln w="74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4406398" y="1273327"/>
            <a:ext cx="57785" cy="269875"/>
          </a:xfrm>
          <a:prstGeom prst="rect">
            <a:avLst/>
          </a:prstGeom>
        </p:spPr>
        <p:txBody>
          <a:bodyPr wrap="square" lIns="0" tIns="3492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75"/>
              </a:spcBef>
            </a:pPr>
            <a:r>
              <a:rPr dirty="0" sz="650" spc="1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1270">
              <a:lnSpc>
                <a:spcPct val="100000"/>
              </a:lnSpc>
              <a:spcBef>
                <a:spcPts val="180"/>
              </a:spcBef>
            </a:pPr>
            <a:r>
              <a:rPr dirty="0" sz="650" spc="1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20402" y="1374519"/>
            <a:ext cx="117475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60960" indent="-60960">
              <a:lnSpc>
                <a:spcPct val="100000"/>
              </a:lnSpc>
              <a:spcBef>
                <a:spcPts val="135"/>
              </a:spcBef>
              <a:buSzPct val="86666"/>
              <a:buFont typeface="Symbol"/>
              <a:buChar char=""/>
              <a:tabLst>
                <a:tab pos="60960" algn="l"/>
              </a:tabLst>
            </a:pPr>
            <a:r>
              <a:rPr dirty="0" sz="750" spc="10" i="1">
                <a:latin typeface="Times New Roman"/>
                <a:cs typeface="Times New Roman"/>
              </a:rPr>
              <a:t>x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6027" y="846593"/>
            <a:ext cx="2530475" cy="560070"/>
          </a:xfrm>
          <a:prstGeom prst="rect">
            <a:avLst/>
          </a:prstGeom>
        </p:spPr>
        <p:txBody>
          <a:bodyPr wrap="square" lIns="0" tIns="666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525"/>
              </a:spcBef>
            </a:pPr>
            <a:r>
              <a:rPr dirty="0" sz="1100" spc="-5">
                <a:latin typeface="Calibri"/>
                <a:cs typeface="Calibri"/>
              </a:rPr>
              <a:t>Plugging in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r" marR="5080">
              <a:lnSpc>
                <a:spcPct val="100000"/>
              </a:lnSpc>
              <a:spcBef>
                <a:spcPts val="600"/>
              </a:spcBef>
            </a:pP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150" i="1">
                <a:latin typeface="Times New Roman"/>
                <a:cs typeface="Times New Roman"/>
              </a:rPr>
              <a:t>x</a:t>
            </a:r>
            <a:r>
              <a:rPr dirty="0" sz="1550" spc="-135">
                <a:latin typeface="Symbol"/>
                <a:cs typeface="Symbol"/>
              </a:rPr>
              <a:t>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Symbol"/>
                <a:cs typeface="Symbol"/>
              </a:rPr>
              <a:t></a:t>
            </a:r>
            <a:r>
              <a:rPr dirty="0" baseline="4830" sz="1725" spc="-22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Symbol"/>
                <a:cs typeface="Symbol"/>
              </a:rPr>
              <a:t>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92517" y="1084620"/>
            <a:ext cx="636270" cy="51308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73380">
              <a:lnSpc>
                <a:spcPct val="100000"/>
              </a:lnSpc>
              <a:spcBef>
                <a:spcPts val="135"/>
              </a:spcBef>
            </a:pPr>
            <a:r>
              <a:rPr dirty="0" sz="1150" spc="1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35"/>
              </a:spcBef>
            </a:pPr>
            <a:r>
              <a:rPr dirty="0" sz="1150" spc="80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4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Symbol"/>
                <a:cs typeface="Symbol"/>
              </a:rPr>
              <a:t></a:t>
            </a:r>
            <a:r>
              <a:rPr dirty="0" sz="1150" spc="-110">
                <a:latin typeface="Times New Roman"/>
                <a:cs typeface="Times New Roman"/>
              </a:rPr>
              <a:t> </a:t>
            </a:r>
            <a:r>
              <a:rPr dirty="0" sz="1150" spc="-30">
                <a:latin typeface="Times New Roman"/>
                <a:cs typeface="Times New Roman"/>
              </a:rPr>
              <a:t>5</a:t>
            </a:r>
            <a:r>
              <a:rPr dirty="0" sz="1150" spc="1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5985" y="1818184"/>
            <a:ext cx="5772785" cy="1130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validity.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using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computational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aid</a:t>
            </a:r>
            <a:r>
              <a:rPr dirty="0" sz="1100">
                <a:latin typeface="Calibri"/>
                <a:cs typeface="Calibri"/>
              </a:rPr>
              <a:t> (such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Maple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Mathematica)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never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real </a:t>
            </a:r>
            <a:r>
              <a:rPr dirty="0" sz="1100">
                <a:latin typeface="Calibri"/>
                <a:cs typeface="Calibri"/>
              </a:rPr>
              <a:t> numbers.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14400" y="914400"/>
            <a:ext cx="5943600" cy="4457700"/>
            <a:chOff x="914400" y="914400"/>
            <a:chExt cx="5943600" cy="4457700"/>
          </a:xfrm>
        </p:grpSpPr>
        <p:sp>
          <p:nvSpPr>
            <p:cNvPr id="11" name="object 11"/>
            <p:cNvSpPr/>
            <p:nvPr/>
          </p:nvSpPr>
          <p:spPr>
            <a:xfrm>
              <a:off x="914400" y="914399"/>
              <a:ext cx="5943600" cy="4457700"/>
            </a:xfrm>
            <a:custGeom>
              <a:avLst/>
              <a:gdLst/>
              <a:ahLst/>
              <a:cxnLst/>
              <a:rect l="l" t="t" r="r" b="b"/>
              <a:pathLst>
                <a:path w="5943600" h="445770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4451604"/>
                  </a:lnTo>
                  <a:lnTo>
                    <a:pt x="6096" y="445160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4451604"/>
                  </a:lnTo>
                  <a:lnTo>
                    <a:pt x="0" y="4457700"/>
                  </a:lnTo>
                  <a:lnTo>
                    <a:pt x="6096" y="4457700"/>
                  </a:lnTo>
                  <a:lnTo>
                    <a:pt x="5937504" y="4457700"/>
                  </a:lnTo>
                  <a:lnTo>
                    <a:pt x="5943600" y="4457700"/>
                  </a:lnTo>
                  <a:lnTo>
                    <a:pt x="5943600" y="445160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1" y="3016308"/>
              <a:ext cx="3409949" cy="2143124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901700" y="5520030"/>
            <a:ext cx="581596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(positive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integer.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21242" y="6482641"/>
            <a:ext cx="102235" cy="0"/>
          </a:xfrm>
          <a:custGeom>
            <a:avLst/>
            <a:gdLst/>
            <a:ahLst/>
            <a:cxnLst/>
            <a:rect l="l" t="t" r="r" b="b"/>
            <a:pathLst>
              <a:path w="102235" h="0">
                <a:moveTo>
                  <a:pt x="0" y="0"/>
                </a:moveTo>
                <a:lnTo>
                  <a:pt x="102094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65795" y="6379929"/>
            <a:ext cx="193108" cy="17919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842583" y="6474272"/>
            <a:ext cx="806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40" i="1">
                <a:latin typeface="Times New Roman"/>
                <a:cs typeface="Times New Roman"/>
              </a:rPr>
              <a:t>x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0627" y="5994686"/>
            <a:ext cx="4834255" cy="563880"/>
          </a:xfrm>
          <a:prstGeom prst="rect">
            <a:avLst/>
          </a:prstGeom>
        </p:spPr>
        <p:txBody>
          <a:bodyPr wrap="square" lIns="0" tIns="11049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7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4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678815">
              <a:lnSpc>
                <a:spcPct val="100000"/>
              </a:lnSpc>
              <a:spcBef>
                <a:spcPts val="705"/>
              </a:spcBef>
              <a:tabLst>
                <a:tab pos="603250" algn="l"/>
              </a:tabLst>
            </a:pPr>
            <a:r>
              <a:rPr dirty="0" sz="1100" spc="45" i="1">
                <a:latin typeface="Times New Roman"/>
                <a:cs typeface="Times New Roman"/>
              </a:rPr>
              <a:t>y</a:t>
            </a:r>
            <a:r>
              <a:rPr dirty="0" baseline="2525" sz="1650" spc="67">
                <a:latin typeface="Symbol"/>
                <a:cs typeface="Symbol"/>
              </a:rPr>
              <a:t></a:t>
            </a:r>
            <a:r>
              <a:rPr dirty="0" baseline="2525" sz="1650" spc="-157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</a:t>
            </a:r>
            <a:r>
              <a:rPr dirty="0" sz="1100" spc="150">
                <a:latin typeface="Times New Roman"/>
                <a:cs typeface="Times New Roman"/>
              </a:rPr>
              <a:t> </a:t>
            </a:r>
            <a:r>
              <a:rPr dirty="0" baseline="35353" sz="1650" spc="60" i="1">
                <a:latin typeface="Times New Roman"/>
                <a:cs typeface="Times New Roman"/>
              </a:rPr>
              <a:t>y</a:t>
            </a:r>
            <a:r>
              <a:rPr dirty="0" baseline="35353" sz="1650" spc="82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</a:t>
            </a:r>
            <a:r>
              <a:rPr dirty="0" sz="1100" spc="50">
                <a:latin typeface="Times New Roman"/>
                <a:cs typeface="Times New Roman"/>
              </a:rPr>
              <a:t>	</a:t>
            </a:r>
            <a:r>
              <a:rPr dirty="0" sz="1100" spc="40" i="1">
                <a:latin typeface="Times New Roman"/>
                <a:cs typeface="Times New Roman"/>
              </a:rPr>
              <a:t>y</a:t>
            </a:r>
            <a:r>
              <a:rPr dirty="0" sz="1100" spc="90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</a:t>
            </a:r>
            <a:r>
              <a:rPr dirty="0" sz="1100" spc="-45">
                <a:latin typeface="Times New Roman"/>
                <a:cs typeface="Times New Roman"/>
              </a:rPr>
              <a:t> </a:t>
            </a:r>
            <a:r>
              <a:rPr dirty="0" sz="1100" spc="45"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11970" y="6331893"/>
            <a:ext cx="495300" cy="2457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60" i="1">
                <a:latin typeface="Times New Roman"/>
                <a:cs typeface="Times New Roman"/>
              </a:rPr>
              <a:t>y</a:t>
            </a:r>
            <a:r>
              <a:rPr dirty="0" baseline="5050" sz="1650" spc="-172" i="1">
                <a:latin typeface="Times New Roman"/>
                <a:cs typeface="Times New Roman"/>
              </a:rPr>
              <a:t> </a:t>
            </a:r>
            <a:r>
              <a:rPr dirty="0" sz="1450" spc="-120">
                <a:latin typeface="Symbol"/>
                <a:cs typeface="Symbol"/>
              </a:rPr>
              <a:t></a:t>
            </a:r>
            <a:r>
              <a:rPr dirty="0" baseline="5050" sz="1650" spc="15">
                <a:latin typeface="Times New Roman"/>
                <a:cs typeface="Times New Roman"/>
              </a:rPr>
              <a:t>1</a:t>
            </a:r>
            <a:r>
              <a:rPr dirty="0" sz="1450" spc="-90">
                <a:latin typeface="Symbol"/>
                <a:cs typeface="Symbol"/>
              </a:rPr>
              <a:t>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Symbol"/>
                <a:cs typeface="Symbol"/>
              </a:rPr>
              <a:t></a:t>
            </a:r>
            <a:r>
              <a:rPr dirty="0" baseline="5050" sz="1650" spc="-30">
                <a:latin typeface="Times New Roman"/>
                <a:cs typeface="Times New Roman"/>
              </a:rPr>
              <a:t> </a:t>
            </a:r>
            <a:r>
              <a:rPr dirty="0" baseline="5050" sz="1650" spc="67">
                <a:latin typeface="Times New Roman"/>
                <a:cs typeface="Times New Roman"/>
              </a:rPr>
              <a:t>0</a:t>
            </a:r>
            <a:endParaRPr baseline="5050" sz="16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140200" y="7275779"/>
            <a:ext cx="92710" cy="0"/>
          </a:xfrm>
          <a:custGeom>
            <a:avLst/>
            <a:gdLst/>
            <a:ahLst/>
            <a:cxnLst/>
            <a:rect l="l" t="t" r="r" b="b"/>
            <a:pathLst>
              <a:path w="92710" h="0">
                <a:moveTo>
                  <a:pt x="0" y="0"/>
                </a:moveTo>
                <a:lnTo>
                  <a:pt x="92492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098371" y="7275779"/>
            <a:ext cx="92710" cy="0"/>
          </a:xfrm>
          <a:custGeom>
            <a:avLst/>
            <a:gdLst/>
            <a:ahLst/>
            <a:cxnLst/>
            <a:rect l="l" t="t" r="r" b="b"/>
            <a:pathLst>
              <a:path w="92710" h="0">
                <a:moveTo>
                  <a:pt x="0" y="0"/>
                </a:moveTo>
                <a:lnTo>
                  <a:pt x="92492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86027" y="6620388"/>
            <a:ext cx="3192780" cy="54419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into </a:t>
            </a:r>
            <a:r>
              <a:rPr dirty="0" sz="1100">
                <a:latin typeface="Calibri"/>
                <a:cs typeface="Calibri"/>
              </a:rPr>
              <a:t>proper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 algn="ctr" marL="68580">
              <a:lnSpc>
                <a:spcPct val="100000"/>
              </a:lnSpc>
              <a:spcBef>
                <a:spcPts val="275"/>
              </a:spcBef>
            </a:pPr>
            <a:r>
              <a:rPr dirty="0" u="sng" sz="7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80155" y="7023225"/>
            <a:ext cx="5715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u="sng" sz="7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96337" y="7157874"/>
            <a:ext cx="5715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30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781735" y="7157874"/>
            <a:ext cx="5715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30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313408" y="7003915"/>
            <a:ext cx="58419" cy="29527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54"/>
              </a:spcBef>
            </a:pPr>
            <a:r>
              <a:rPr dirty="0" u="sng" sz="7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 marL="1270">
              <a:lnSpc>
                <a:spcPct val="100000"/>
              </a:lnSpc>
              <a:spcBef>
                <a:spcPts val="165"/>
              </a:spcBef>
            </a:pPr>
            <a:r>
              <a:rPr dirty="0" sz="750" spc="-30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148500" y="7033617"/>
            <a:ext cx="8890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300" spc="-55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106722" y="7033617"/>
            <a:ext cx="8890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300" spc="-55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115070" y="7268202"/>
            <a:ext cx="80645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300" spc="-50" i="1">
                <a:latin typeface="Times New Roman"/>
                <a:cs typeface="Times New Roman"/>
              </a:rPr>
              <a:t>x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716938" y="7082973"/>
            <a:ext cx="6096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35">
                <a:latin typeface="Symbol"/>
                <a:cs typeface="Symbol"/>
              </a:rPr>
              <a:t></a:t>
            </a:r>
            <a:endParaRPr sz="7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895936" y="7138357"/>
            <a:ext cx="1977389" cy="3549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ts val="1290"/>
              </a:lnSpc>
              <a:spcBef>
                <a:spcPts val="110"/>
              </a:spcBef>
              <a:tabLst>
                <a:tab pos="376555" algn="l"/>
                <a:tab pos="1814195" algn="l"/>
              </a:tabLst>
            </a:pPr>
            <a:r>
              <a:rPr dirty="0" sz="1300" spc="-25" i="1">
                <a:latin typeface="Times New Roman"/>
                <a:cs typeface="Times New Roman"/>
              </a:rPr>
              <a:t>y</a:t>
            </a:r>
            <a:r>
              <a:rPr dirty="0" baseline="2136" sz="1950" spc="-44">
                <a:latin typeface="Symbol"/>
                <a:cs typeface="Symbol"/>
              </a:rPr>
              <a:t></a:t>
            </a:r>
            <a:r>
              <a:rPr dirty="0" baseline="2136" sz="1950" spc="-232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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spc="-15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60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	</a:t>
            </a:r>
            <a:r>
              <a:rPr dirty="0" sz="1300" spc="-105">
                <a:latin typeface="Symbol"/>
                <a:cs typeface="Symbol"/>
              </a:rPr>
              <a:t></a:t>
            </a:r>
            <a:endParaRPr sz="1300">
              <a:latin typeface="Symbol"/>
              <a:cs typeface="Symbol"/>
            </a:endParaRPr>
          </a:p>
          <a:p>
            <a:pPr marL="260350">
              <a:lnSpc>
                <a:spcPts val="1290"/>
              </a:lnSpc>
            </a:pPr>
            <a:r>
              <a:rPr dirty="0" sz="1300" spc="-50" i="1">
                <a:latin typeface="Times New Roman"/>
                <a:cs typeface="Times New Roman"/>
              </a:rPr>
              <a:t>x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39842" y="7138357"/>
            <a:ext cx="967105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13995" algn="l"/>
                <a:tab pos="591185" algn="l"/>
              </a:tabLst>
            </a:pP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spc="-50" i="1">
                <a:latin typeface="Times New Roman"/>
                <a:cs typeface="Times New Roman"/>
              </a:rPr>
              <a:t>	</a:t>
            </a:r>
            <a:r>
              <a:rPr dirty="0" sz="1300" spc="-20" i="1">
                <a:latin typeface="Times New Roman"/>
                <a:cs typeface="Times New Roman"/>
              </a:rPr>
              <a:t>y</a:t>
            </a:r>
            <a:r>
              <a:rPr dirty="0" baseline="2136" sz="1950" spc="-44">
                <a:latin typeface="Symbol"/>
                <a:cs typeface="Symbol"/>
              </a:rPr>
              <a:t></a:t>
            </a:r>
            <a:r>
              <a:rPr dirty="0" baseline="2136" sz="1950" spc="-232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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  </a:t>
            </a:r>
            <a:r>
              <a:rPr dirty="0" sz="1300" spc="-55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18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86015" y="7659146"/>
            <a:ext cx="138620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309772" y="8113984"/>
            <a:ext cx="88900" cy="0"/>
          </a:xfrm>
          <a:custGeom>
            <a:avLst/>
            <a:gdLst/>
            <a:ahLst/>
            <a:cxnLst/>
            <a:rect l="l" t="t" r="r" b="b"/>
            <a:pathLst>
              <a:path w="88900" h="0">
                <a:moveTo>
                  <a:pt x="0" y="0"/>
                </a:moveTo>
                <a:lnTo>
                  <a:pt x="88720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4316773" y="7871817"/>
            <a:ext cx="8763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300" spc="-65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319163" y="8106402"/>
            <a:ext cx="8763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300" spc="-65">
                <a:latin typeface="Times New Roman"/>
                <a:cs typeface="Times New Roman"/>
              </a:rPr>
              <a:t>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488658" y="7842118"/>
            <a:ext cx="170815" cy="29527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54"/>
              </a:spcBef>
            </a:pPr>
            <a:r>
              <a:rPr dirty="0" baseline="-33333" sz="1125" spc="-60">
                <a:latin typeface="Symbol"/>
                <a:cs typeface="Symbol"/>
              </a:rPr>
              <a:t></a:t>
            </a:r>
            <a:r>
              <a:rPr dirty="0" baseline="-33333" sz="1125" spc="-112">
                <a:latin typeface="Times New Roman"/>
                <a:cs typeface="Times New Roman"/>
              </a:rPr>
              <a:t> </a:t>
            </a:r>
            <a:r>
              <a:rPr dirty="0" u="sng" sz="750" spc="-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165"/>
              </a:spcBef>
            </a:pPr>
            <a:r>
              <a:rPr dirty="0" sz="750" spc="-3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719181" y="7967067"/>
            <a:ext cx="50165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300" spc="-35">
                <a:latin typeface="Symbol"/>
                <a:cs typeface="Symbol"/>
              </a:rPr>
              <a:t>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673405" y="7861427"/>
            <a:ext cx="422909" cy="3403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r" marR="31750">
              <a:lnSpc>
                <a:spcPct val="100000"/>
              </a:lnSpc>
              <a:spcBef>
                <a:spcPts val="105"/>
              </a:spcBef>
            </a:pPr>
            <a:r>
              <a:rPr dirty="0" u="sng" sz="750" spc="-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0"/>
              </a:spcBef>
            </a:pPr>
            <a:r>
              <a:rPr dirty="0" sz="1300" spc="-55" i="1">
                <a:latin typeface="Times New Roman"/>
                <a:cs typeface="Times New Roman"/>
              </a:rPr>
              <a:t>v</a:t>
            </a:r>
            <a:r>
              <a:rPr dirty="0" sz="1300" spc="-40" i="1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Symbol"/>
                <a:cs typeface="Symbol"/>
              </a:rPr>
              <a:t></a:t>
            </a:r>
            <a:r>
              <a:rPr dirty="0" sz="1300" spc="55">
                <a:latin typeface="Times New Roman"/>
                <a:cs typeface="Times New Roman"/>
              </a:rPr>
              <a:t> </a:t>
            </a:r>
            <a:r>
              <a:rPr dirty="0" sz="1300" spc="-55" i="1">
                <a:latin typeface="Times New Roman"/>
                <a:cs typeface="Times New Roman"/>
              </a:rPr>
              <a:t>y</a:t>
            </a:r>
            <a:r>
              <a:rPr dirty="0" sz="1300" spc="-200" i="1">
                <a:latin typeface="Times New Roman"/>
                <a:cs typeface="Times New Roman"/>
              </a:rPr>
              <a:t> </a:t>
            </a:r>
            <a:r>
              <a:rPr dirty="0" baseline="29629" sz="1125" spc="-52">
                <a:latin typeface="Times New Roman"/>
                <a:cs typeface="Times New Roman"/>
              </a:rPr>
              <a:t>2</a:t>
            </a:r>
            <a:endParaRPr baseline="29629" sz="1125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55280" y="7976558"/>
            <a:ext cx="673100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382270" algn="l"/>
                <a:tab pos="593725" algn="l"/>
              </a:tabLst>
            </a:pPr>
            <a:r>
              <a:rPr dirty="0" sz="1300" spc="-45" i="1">
                <a:latin typeface="Times New Roman"/>
                <a:cs typeface="Times New Roman"/>
              </a:rPr>
              <a:t>v</a:t>
            </a:r>
            <a:r>
              <a:rPr dirty="0" baseline="2136" sz="1950" spc="-52">
                <a:latin typeface="Symbol"/>
                <a:cs typeface="Symbol"/>
              </a:rPr>
              <a:t></a:t>
            </a:r>
            <a:r>
              <a:rPr dirty="0" baseline="2136" sz="1950" spc="-127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55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	</a:t>
            </a:r>
            <a:r>
              <a:rPr dirty="0" sz="1300" spc="-55" i="1">
                <a:latin typeface="Times New Roman"/>
                <a:cs typeface="Times New Roman"/>
              </a:rPr>
              <a:t>y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86040" y="8498748"/>
            <a:ext cx="35712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14400" y="6109703"/>
            <a:ext cx="5943600" cy="2600325"/>
          </a:xfrm>
          <a:custGeom>
            <a:avLst/>
            <a:gdLst/>
            <a:ahLst/>
            <a:cxnLst/>
            <a:rect l="l" t="t" r="r" b="b"/>
            <a:pathLst>
              <a:path w="5943600" h="2600325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2593860"/>
                </a:lnTo>
                <a:lnTo>
                  <a:pt x="6096" y="2593860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2593860"/>
                </a:lnTo>
                <a:lnTo>
                  <a:pt x="0" y="2599956"/>
                </a:lnTo>
                <a:lnTo>
                  <a:pt x="6096" y="2599956"/>
                </a:lnTo>
                <a:lnTo>
                  <a:pt x="5937504" y="2599956"/>
                </a:lnTo>
                <a:lnTo>
                  <a:pt x="5943600" y="2599956"/>
                </a:lnTo>
                <a:lnTo>
                  <a:pt x="5943600" y="2593860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21943" y="1170893"/>
            <a:ext cx="92710" cy="0"/>
          </a:xfrm>
          <a:custGeom>
            <a:avLst/>
            <a:gdLst/>
            <a:ahLst/>
            <a:cxnLst/>
            <a:rect l="l" t="t" r="r" b="b"/>
            <a:pathLst>
              <a:path w="92710" h="0">
                <a:moveTo>
                  <a:pt x="0" y="0"/>
                </a:moveTo>
                <a:lnTo>
                  <a:pt x="92133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913438" y="1170892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 h="0">
                <a:moveTo>
                  <a:pt x="0" y="0"/>
                </a:moveTo>
                <a:lnTo>
                  <a:pt x="170092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331582" y="1170892"/>
            <a:ext cx="90170" cy="0"/>
          </a:xfrm>
          <a:custGeom>
            <a:avLst/>
            <a:gdLst/>
            <a:ahLst/>
            <a:cxnLst/>
            <a:rect l="l" t="t" r="r" b="b"/>
            <a:pathLst>
              <a:path w="90170" h="0">
                <a:moveTo>
                  <a:pt x="0" y="0"/>
                </a:moveTo>
                <a:lnTo>
                  <a:pt x="89770" y="0"/>
                </a:lnTo>
              </a:path>
            </a:pathLst>
          </a:custGeom>
          <a:ln w="82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5785145" y="918332"/>
            <a:ext cx="6921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50" spc="-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48041" y="928722"/>
            <a:ext cx="479425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90525" algn="l"/>
              </a:tabLst>
            </a:pPr>
            <a:r>
              <a:rPr dirty="0" sz="1300" spc="-55">
                <a:latin typeface="Times New Roman"/>
                <a:cs typeface="Times New Roman"/>
              </a:rPr>
              <a:t>1</a:t>
            </a:r>
            <a:r>
              <a:rPr dirty="0" sz="1300" spc="-55">
                <a:latin typeface="Times New Roman"/>
                <a:cs typeface="Times New Roman"/>
              </a:rPr>
              <a:t>	</a:t>
            </a:r>
            <a:r>
              <a:rPr dirty="0" sz="1300" spc="-55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16484" y="1033495"/>
            <a:ext cx="2964180" cy="3549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88900">
              <a:lnSpc>
                <a:spcPts val="1290"/>
              </a:lnSpc>
              <a:spcBef>
                <a:spcPts val="110"/>
              </a:spcBef>
              <a:tabLst>
                <a:tab pos="1456055" algn="l"/>
                <a:tab pos="2155825" algn="l"/>
                <a:tab pos="2590165" algn="l"/>
              </a:tabLst>
            </a:pPr>
            <a:r>
              <a:rPr dirty="0" sz="1300" spc="-55">
                <a:latin typeface="Times New Roman"/>
                <a:cs typeface="Times New Roman"/>
              </a:rPr>
              <a:t>2</a:t>
            </a:r>
            <a:r>
              <a:rPr dirty="0" sz="1300" spc="-40" i="1">
                <a:latin typeface="Times New Roman"/>
                <a:cs typeface="Times New Roman"/>
              </a:rPr>
              <a:t>v</a:t>
            </a:r>
            <a:r>
              <a:rPr dirty="0" baseline="4273" sz="1950" spc="-44">
                <a:latin typeface="Symbol"/>
                <a:cs typeface="Symbol"/>
              </a:rPr>
              <a:t></a:t>
            </a:r>
            <a:r>
              <a:rPr dirty="0" baseline="4273" sz="1950" spc="-232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</a:t>
            </a:r>
            <a:r>
              <a:rPr dirty="0" sz="1300" spc="-25">
                <a:latin typeface="Times New Roman"/>
                <a:cs typeface="Times New Roman"/>
              </a:rPr>
              <a:t> </a:t>
            </a:r>
            <a:r>
              <a:rPr dirty="0" baseline="34188" sz="1950" spc="-82">
                <a:latin typeface="Times New Roman"/>
                <a:cs typeface="Times New Roman"/>
              </a:rPr>
              <a:t>1</a:t>
            </a:r>
            <a:r>
              <a:rPr dirty="0" baseline="34188" sz="1950" spc="-112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v</a:t>
            </a:r>
            <a:r>
              <a:rPr dirty="0" sz="1300" spc="-35" i="1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</a:t>
            </a:r>
            <a:r>
              <a:rPr dirty="0" sz="1300" spc="-18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1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110">
                <a:latin typeface="Symbol"/>
                <a:cs typeface="Symbol"/>
              </a:rPr>
              <a:t>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40" i="1">
                <a:latin typeface="Times New Roman"/>
                <a:cs typeface="Times New Roman"/>
              </a:rPr>
              <a:t>v</a:t>
            </a:r>
            <a:r>
              <a:rPr dirty="0" baseline="4273" sz="1950" spc="-44">
                <a:latin typeface="Symbol"/>
                <a:cs typeface="Symbol"/>
              </a:rPr>
              <a:t></a:t>
            </a:r>
            <a:r>
              <a:rPr dirty="0" baseline="4273" sz="1950" spc="-232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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50" i="1">
                <a:latin typeface="Times New Roman"/>
                <a:cs typeface="Times New Roman"/>
              </a:rPr>
              <a:t>v</a:t>
            </a:r>
            <a:r>
              <a:rPr dirty="0" sz="1300" spc="-35" i="1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</a:t>
            </a:r>
            <a:endParaRPr sz="1300">
              <a:latin typeface="Symbol"/>
              <a:cs typeface="Symbol"/>
            </a:endParaRPr>
          </a:p>
          <a:p>
            <a:pPr marL="421640">
              <a:lnSpc>
                <a:spcPts val="1290"/>
              </a:lnSpc>
              <a:tabLst>
                <a:tab pos="2406015" algn="l"/>
                <a:tab pos="2824480" algn="l"/>
              </a:tabLst>
            </a:pPr>
            <a:r>
              <a:rPr dirty="0" sz="1300" spc="-50" i="1">
                <a:latin typeface="Times New Roman"/>
                <a:cs typeface="Times New Roman"/>
              </a:rPr>
              <a:t>x	</a:t>
            </a:r>
            <a:r>
              <a:rPr dirty="0" sz="1300" spc="-20">
                <a:latin typeface="Times New Roman"/>
                <a:cs typeface="Times New Roman"/>
              </a:rPr>
              <a:t>2</a:t>
            </a:r>
            <a:r>
              <a:rPr dirty="0" sz="1300" spc="-20" i="1">
                <a:latin typeface="Times New Roman"/>
                <a:cs typeface="Times New Roman"/>
              </a:rPr>
              <a:t>x	</a:t>
            </a:r>
            <a:r>
              <a:rPr dirty="0" sz="1300" spc="-55">
                <a:latin typeface="Times New Roman"/>
                <a:cs typeface="Times New Roman"/>
              </a:rPr>
              <a:t>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210097" y="994102"/>
            <a:ext cx="671195" cy="2870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baseline="4115" sz="2025" spc="-142">
                <a:latin typeface="Symbol"/>
                <a:cs typeface="Symbol"/>
              </a:rPr>
              <a:t></a:t>
            </a:r>
            <a:r>
              <a:rPr dirty="0" baseline="4115" sz="2025" spc="-202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x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7">
                <a:latin typeface="Times New Roman"/>
                <a:cs typeface="Times New Roman"/>
              </a:rPr>
              <a:t> </a:t>
            </a:r>
            <a:r>
              <a:rPr dirty="0" baseline="4273" sz="1950" spc="89" i="1">
                <a:latin typeface="Times New Roman"/>
                <a:cs typeface="Times New Roman"/>
              </a:rPr>
              <a:t>x</a:t>
            </a:r>
            <a:r>
              <a:rPr dirty="0" baseline="37037" sz="1125" spc="-52">
                <a:latin typeface="Times New Roman"/>
                <a:cs typeface="Times New Roman"/>
              </a:rPr>
              <a:t>2</a:t>
            </a:r>
            <a:endParaRPr baseline="37037" sz="1125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3370" y="1539281"/>
            <a:ext cx="562356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 </a:t>
            </a:r>
            <a:r>
              <a:rPr dirty="0" sz="1100">
                <a:latin typeface="Calibri"/>
                <a:cs typeface="Calibri"/>
              </a:rPr>
              <a:t>done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examples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-5">
                <a:latin typeface="Calibri"/>
                <a:cs typeface="Calibri"/>
              </a:rPr>
              <a:t> rearranging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factor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solving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us,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15840" y="2009611"/>
            <a:ext cx="219710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150">
                <a:latin typeface="Symbol"/>
                <a:cs typeface="Symbol"/>
              </a:rPr>
              <a:t></a:t>
            </a:r>
            <a:r>
              <a:rPr dirty="0" sz="1600" spc="270">
                <a:latin typeface="Times New Roman"/>
                <a:cs typeface="Times New Roman"/>
              </a:rPr>
              <a:t> </a:t>
            </a:r>
            <a:r>
              <a:rPr dirty="0" sz="1600" spc="-15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154534" y="2074918"/>
            <a:ext cx="50800" cy="0"/>
          </a:xfrm>
          <a:custGeom>
            <a:avLst/>
            <a:gdLst/>
            <a:ahLst/>
            <a:cxnLst/>
            <a:rect l="l" t="t" r="r" b="b"/>
            <a:pathLst>
              <a:path w="50800" h="0">
                <a:moveTo>
                  <a:pt x="0" y="0"/>
                </a:moveTo>
                <a:lnTo>
                  <a:pt x="50468" y="0"/>
                </a:lnTo>
              </a:path>
            </a:pathLst>
          </a:custGeom>
          <a:ln w="364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666425" y="2058575"/>
            <a:ext cx="6858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67965" y="2156101"/>
            <a:ext cx="6858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1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58644" y="1920744"/>
            <a:ext cx="182245" cy="277495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50"/>
              </a:spcBef>
            </a:pPr>
            <a:r>
              <a:rPr dirty="0" baseline="-35714" sz="1050" spc="-22">
                <a:latin typeface="Symbol"/>
                <a:cs typeface="Symbol"/>
              </a:rPr>
              <a:t></a:t>
            </a:r>
            <a:r>
              <a:rPr dirty="0" baseline="-35714" sz="1050" spc="-89">
                <a:latin typeface="Times New Roman"/>
                <a:cs typeface="Times New Roman"/>
              </a:rPr>
              <a:t> </a:t>
            </a:r>
            <a:r>
              <a:rPr dirty="0" sz="700" spc="-1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00965">
              <a:lnSpc>
                <a:spcPct val="100000"/>
              </a:lnSpc>
              <a:spcBef>
                <a:spcPts val="150"/>
              </a:spcBef>
            </a:pPr>
            <a:r>
              <a:rPr dirty="0" sz="700" spc="-1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32623" y="2046435"/>
            <a:ext cx="86995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20" i="1">
                <a:latin typeface="Times New Roman"/>
                <a:cs typeface="Times New Roman"/>
              </a:rPr>
              <a:t>v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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c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73315" y="2482070"/>
            <a:ext cx="11315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387216" y="2824674"/>
            <a:ext cx="51435" cy="0"/>
          </a:xfrm>
          <a:custGeom>
            <a:avLst/>
            <a:gdLst/>
            <a:ahLst/>
            <a:cxnLst/>
            <a:rect l="l" t="t" r="r" b="b"/>
            <a:pathLst>
              <a:path w="51435" h="0">
                <a:moveTo>
                  <a:pt x="0" y="0"/>
                </a:moveTo>
                <a:lnTo>
                  <a:pt x="51278" y="0"/>
                </a:lnTo>
              </a:path>
            </a:pathLst>
          </a:custGeom>
          <a:ln w="377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4101591" y="2824674"/>
            <a:ext cx="51435" cy="0"/>
          </a:xfrm>
          <a:custGeom>
            <a:avLst/>
            <a:gdLst/>
            <a:ahLst/>
            <a:cxnLst/>
            <a:rect l="l" t="t" r="r" b="b"/>
            <a:pathLst>
              <a:path w="51435" h="0">
                <a:moveTo>
                  <a:pt x="0" y="0"/>
                </a:moveTo>
                <a:lnTo>
                  <a:pt x="51278" y="0"/>
                </a:lnTo>
              </a:path>
            </a:pathLst>
          </a:custGeom>
          <a:ln w="377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3607411" y="2909344"/>
            <a:ext cx="69215" cy="1377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53030" y="2683979"/>
            <a:ext cx="847090" cy="1377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689610" algn="l"/>
              </a:tabLst>
            </a:pPr>
            <a:r>
              <a:rPr dirty="0" sz="700" spc="-10">
                <a:latin typeface="Times New Roman"/>
                <a:cs typeface="Times New Roman"/>
              </a:rPr>
              <a:t>1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baseline="-35714" sz="1050" spc="-15">
                <a:latin typeface="Symbol"/>
                <a:cs typeface="Symbol"/>
              </a:rPr>
              <a:t></a:t>
            </a:r>
            <a:r>
              <a:rPr dirty="0" baseline="-35714" sz="1050" spc="-89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71611" y="2795605"/>
            <a:ext cx="917575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50" spc="-30" i="1">
                <a:latin typeface="Times New Roman"/>
                <a:cs typeface="Times New Roman"/>
              </a:rPr>
              <a:t>y</a:t>
            </a:r>
            <a:r>
              <a:rPr dirty="0" sz="1250" spc="-185" i="1">
                <a:latin typeface="Times New Roman"/>
                <a:cs typeface="Times New Roman"/>
              </a:rPr>
              <a:t> </a:t>
            </a:r>
            <a:r>
              <a:rPr dirty="0" baseline="31746" sz="1050" spc="-15">
                <a:latin typeface="Times New Roman"/>
                <a:cs typeface="Times New Roman"/>
              </a:rPr>
              <a:t>2</a:t>
            </a:r>
            <a:r>
              <a:rPr dirty="0" baseline="31746" sz="1050">
                <a:latin typeface="Times New Roman"/>
                <a:cs typeface="Times New Roman"/>
              </a:rPr>
              <a:t>  </a:t>
            </a:r>
            <a:r>
              <a:rPr dirty="0" baseline="31746" sz="1050" spc="-127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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u="sng" baseline="35714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67">
                <a:latin typeface="Times New Roman"/>
                <a:cs typeface="Times New Roman"/>
              </a:rPr>
              <a:t> </a:t>
            </a:r>
            <a:r>
              <a:rPr dirty="0" sz="1250" spc="-30" i="1">
                <a:latin typeface="Times New Roman"/>
                <a:cs typeface="Times New Roman"/>
              </a:rPr>
              <a:t>x</a:t>
            </a:r>
            <a:r>
              <a:rPr dirty="0" sz="1250" spc="-100" i="1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</a:t>
            </a:r>
            <a:r>
              <a:rPr dirty="0" sz="1250" spc="-114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c</a:t>
            </a:r>
            <a:r>
              <a:rPr dirty="0" sz="1250" spc="-30" i="1">
                <a:latin typeface="Times New Roman"/>
                <a:cs typeface="Times New Roman"/>
              </a:rPr>
              <a:t>x</a:t>
            </a:r>
            <a:r>
              <a:rPr dirty="0" sz="1250" i="1">
                <a:latin typeface="Times New Roman"/>
                <a:cs typeface="Times New Roman"/>
              </a:rPr>
              <a:t> </a:t>
            </a:r>
            <a:r>
              <a:rPr dirty="0" sz="1250" spc="-65" i="1">
                <a:latin typeface="Times New Roman"/>
                <a:cs typeface="Times New Roman"/>
              </a:rPr>
              <a:t> </a:t>
            </a:r>
            <a:r>
              <a:rPr dirty="0" baseline="31746" sz="1050" spc="-15">
                <a:latin typeface="Times New Roman"/>
                <a:cs typeface="Times New Roman"/>
              </a:rPr>
              <a:t>2</a:t>
            </a:r>
            <a:endParaRPr baseline="31746" sz="10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73340" y="3225757"/>
            <a:ext cx="29654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Applying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and solving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003271" y="3548292"/>
            <a:ext cx="69850" cy="1536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800" spc="-55">
                <a:latin typeface="Times New Roman"/>
                <a:cs typeface="Times New Roman"/>
              </a:rPr>
              <a:t>3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15653" y="3418333"/>
            <a:ext cx="1645920" cy="2832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ts val="1400"/>
              </a:lnSpc>
              <a:spcBef>
                <a:spcPts val="100"/>
              </a:spcBef>
              <a:tabLst>
                <a:tab pos="1443990" algn="l"/>
              </a:tabLst>
            </a:pPr>
            <a:r>
              <a:rPr dirty="0" sz="1450" spc="-125">
                <a:latin typeface="Times New Roman"/>
                <a:cs typeface="Times New Roman"/>
              </a:rPr>
              <a:t>0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-15">
                <a:latin typeface="Times New Roman"/>
                <a:cs typeface="Times New Roman"/>
              </a:rPr>
              <a:t> </a:t>
            </a:r>
            <a:r>
              <a:rPr dirty="0" u="sng" baseline="34722" sz="1200" spc="-8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722" sz="1200" spc="142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</a:t>
            </a:r>
            <a:r>
              <a:rPr dirty="0" sz="1450" spc="-160">
                <a:latin typeface="Times New Roman"/>
                <a:cs typeface="Times New Roman"/>
              </a:rPr>
              <a:t> </a:t>
            </a:r>
            <a:r>
              <a:rPr dirty="0" sz="1450" spc="-114" i="1">
                <a:latin typeface="Times New Roman"/>
                <a:cs typeface="Times New Roman"/>
              </a:rPr>
              <a:t>c	</a:t>
            </a:r>
            <a:r>
              <a:rPr dirty="0" sz="1450" spc="-250">
                <a:latin typeface="Symbol"/>
                <a:cs typeface="Symbol"/>
              </a:rPr>
              <a:t></a:t>
            </a:r>
            <a:endParaRPr sz="1450">
              <a:latin typeface="Symbol"/>
              <a:cs typeface="Symbol"/>
            </a:endParaRPr>
          </a:p>
          <a:p>
            <a:pPr marL="302260">
              <a:lnSpc>
                <a:spcPts val="620"/>
              </a:lnSpc>
            </a:pPr>
            <a:r>
              <a:rPr dirty="0" sz="800" spc="-55">
                <a:latin typeface="Times New Roman"/>
                <a:cs typeface="Times New Roman"/>
              </a:rPr>
              <a:t>3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638923" y="3418334"/>
            <a:ext cx="457834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450" spc="-114" i="1">
                <a:latin typeface="Times New Roman"/>
                <a:cs typeface="Times New Roman"/>
              </a:rPr>
              <a:t>c</a:t>
            </a:r>
            <a:r>
              <a:rPr dirty="0" sz="1450" spc="-70" i="1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-85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130">
                <a:latin typeface="Times New Roman"/>
                <a:cs typeface="Times New Roman"/>
              </a:rPr>
              <a:t> </a:t>
            </a:r>
            <a:r>
              <a:rPr dirty="0" u="sng" baseline="34722" sz="1200" spc="-8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34722"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73303" y="3884143"/>
            <a:ext cx="311658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Plugging in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47219" y="4249548"/>
            <a:ext cx="226060" cy="2578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00" spc="-105">
                <a:latin typeface="Symbol"/>
                <a:cs typeface="Symbol"/>
              </a:rPr>
              <a:t></a:t>
            </a:r>
            <a:r>
              <a:rPr dirty="0" sz="1500" spc="320">
                <a:latin typeface="Times New Roman"/>
                <a:cs typeface="Times New Roman"/>
              </a:rPr>
              <a:t> </a:t>
            </a:r>
            <a:r>
              <a:rPr dirty="0" sz="1500" spc="-105">
                <a:latin typeface="Symbol"/>
                <a:cs typeface="Symbol"/>
              </a:rPr>
              <a:t></a:t>
            </a:r>
            <a:endParaRPr sz="1500">
              <a:latin typeface="Symbol"/>
              <a:cs typeface="Symbo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082949" y="4407816"/>
            <a:ext cx="706755" cy="0"/>
          </a:xfrm>
          <a:custGeom>
            <a:avLst/>
            <a:gdLst/>
            <a:ahLst/>
            <a:cxnLst/>
            <a:rect l="l" t="t" r="r" b="b"/>
            <a:pathLst>
              <a:path w="706754" h="0">
                <a:moveTo>
                  <a:pt x="0" y="0"/>
                </a:moveTo>
                <a:lnTo>
                  <a:pt x="706307" y="0"/>
                </a:lnTo>
              </a:path>
            </a:pathLst>
          </a:custGeom>
          <a:ln w="72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3853660" y="4141620"/>
            <a:ext cx="698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05550" y="4182332"/>
            <a:ext cx="698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84378" y="4296022"/>
            <a:ext cx="698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82600" y="4301783"/>
            <a:ext cx="29464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36854" algn="l"/>
              </a:tabLst>
            </a:pPr>
            <a:r>
              <a:rPr dirty="0" u="sng" baseline="4273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4273" sz="975" spc="3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44568" y="4399724"/>
            <a:ext cx="17970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100">
                <a:latin typeface="Times New Roman"/>
                <a:cs typeface="Times New Roman"/>
              </a:rPr>
              <a:t>9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095988" y="4179643"/>
            <a:ext cx="77914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8165" algn="l"/>
              </a:tabLst>
            </a:pPr>
            <a:r>
              <a:rPr dirty="0" sz="1150" spc="20">
                <a:latin typeface="Symbol"/>
                <a:cs typeface="Symbol"/>
              </a:rPr>
              <a:t>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baseline="4273" sz="975" spc="37">
                <a:latin typeface="Symbol"/>
                <a:cs typeface="Symbol"/>
              </a:rPr>
              <a:t></a:t>
            </a:r>
            <a:r>
              <a:rPr dirty="0" baseline="4273" sz="975" spc="37">
                <a:latin typeface="Times New Roman"/>
                <a:cs typeface="Times New Roman"/>
              </a:rPr>
              <a:t>    </a:t>
            </a:r>
            <a:r>
              <a:rPr dirty="0" baseline="4273" sz="975" spc="-3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061569" y="4089383"/>
            <a:ext cx="773430" cy="30480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algn="ctr" marL="212725">
              <a:lnSpc>
                <a:spcPct val="100000"/>
              </a:lnSpc>
              <a:spcBef>
                <a:spcPts val="120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5"/>
              </a:spcBef>
            </a:pP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2735" sz="975" spc="30">
                <a:latin typeface="Times New Roman"/>
                <a:cs typeface="Times New Roman"/>
              </a:rPr>
              <a:t>3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29914" sz="975" spc="30">
                <a:latin typeface="Times New Roman"/>
                <a:cs typeface="Times New Roman"/>
              </a:rPr>
              <a:t>2</a:t>
            </a:r>
            <a:r>
              <a:rPr dirty="0" baseline="29914" sz="975">
                <a:latin typeface="Times New Roman"/>
                <a:cs typeface="Times New Roman"/>
              </a:rPr>
              <a:t> </a:t>
            </a:r>
            <a:r>
              <a:rPr dirty="0" baseline="29914" sz="975" spc="7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58827" y="4284499"/>
            <a:ext cx="431800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20" i="1">
                <a:latin typeface="Times New Roman"/>
                <a:cs typeface="Times New Roman"/>
              </a:rPr>
              <a:t>y </a:t>
            </a:r>
            <a:r>
              <a:rPr dirty="0" sz="1150" spc="8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 </a:t>
            </a:r>
            <a:r>
              <a:rPr dirty="0" sz="1150" spc="114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268363" y="4284499"/>
            <a:ext cx="789940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69215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7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95988" y="4314890"/>
            <a:ext cx="8445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20">
                <a:latin typeface="Symbol"/>
                <a:cs typeface="Symbol"/>
              </a:rPr>
              <a:t>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790436" y="4314890"/>
            <a:ext cx="8445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20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095988" y="4388586"/>
            <a:ext cx="779145" cy="25400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02235">
              <a:lnSpc>
                <a:spcPts val="590"/>
              </a:lnSpc>
              <a:spcBef>
                <a:spcPts val="120"/>
              </a:spcBef>
              <a:tabLst>
                <a:tab pos="400685" algn="l"/>
              </a:tabLst>
            </a:pPr>
            <a:r>
              <a:rPr dirty="0" sz="650" spc="20">
                <a:latin typeface="Times New Roman"/>
                <a:cs typeface="Times New Roman"/>
              </a:rPr>
              <a:t>3	3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ts val="1190"/>
              </a:lnSpc>
              <a:tabLst>
                <a:tab pos="706755" algn="l"/>
              </a:tabLst>
            </a:pPr>
            <a:r>
              <a:rPr dirty="0" sz="1150" spc="20">
                <a:latin typeface="Symbol"/>
                <a:cs typeface="Symbol"/>
              </a:rPr>
              <a:t>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73303" y="4802207"/>
            <a:ext cx="5708650" cy="11410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multiplied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root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numerator) 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in the denominator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see that we need to require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 </a:t>
            </a:r>
            <a:r>
              <a:rPr dirty="0" sz="1200" spc="10">
                <a:latin typeface="Symbol"/>
                <a:cs typeface="Symbol"/>
              </a:rPr>
              <a:t></a:t>
            </a:r>
            <a:r>
              <a:rPr dirty="0" sz="1200" spc="10">
                <a:latin typeface="Times New Roman"/>
                <a:cs typeface="Times New Roman"/>
              </a:rPr>
              <a:t> 0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positive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914400" y="914400"/>
            <a:ext cx="5943600" cy="7287895"/>
            <a:chOff x="914400" y="914400"/>
            <a:chExt cx="5943600" cy="7287895"/>
          </a:xfrm>
        </p:grpSpPr>
        <p:sp>
          <p:nvSpPr>
            <p:cNvPr id="43" name="object 43"/>
            <p:cNvSpPr/>
            <p:nvPr/>
          </p:nvSpPr>
          <p:spPr>
            <a:xfrm>
              <a:off x="914400" y="914399"/>
              <a:ext cx="5943600" cy="7287895"/>
            </a:xfrm>
            <a:custGeom>
              <a:avLst/>
              <a:gdLst/>
              <a:ahLst/>
              <a:cxnLst/>
              <a:rect l="l" t="t" r="r" b="b"/>
              <a:pathLst>
                <a:path w="5943600" h="728789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281672"/>
                  </a:lnTo>
                  <a:lnTo>
                    <a:pt x="6096" y="7281672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7281672"/>
                  </a:lnTo>
                  <a:lnTo>
                    <a:pt x="0" y="7287768"/>
                  </a:lnTo>
                  <a:lnTo>
                    <a:pt x="6096" y="7287768"/>
                  </a:lnTo>
                  <a:lnTo>
                    <a:pt x="5937504" y="7287768"/>
                  </a:lnTo>
                  <a:lnTo>
                    <a:pt x="5943600" y="7287768"/>
                  </a:lnTo>
                  <a:lnTo>
                    <a:pt x="5943600" y="7281672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4" name="object 4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1" y="6010569"/>
              <a:ext cx="3409949" cy="212407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Dawkins</dc:creator>
  <dcterms:created xsi:type="dcterms:W3CDTF">2021-10-13T13:29:06Z</dcterms:created>
  <dcterms:modified xsi:type="dcterms:W3CDTF">2021-10-13T13:29:06Z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2018-06-15T00:00:00Z</vt:filetime>
  </property>
  <property fmtid="{D5CDD505-2E9C-101B-9397-08002B2CF9AE}" pid="3" name="Creator">
    <vt:lpwstr>Acrobat PDFMaker 18 for Word</vt:lpwstr>
  </property>
  <property fmtid="{D5CDD505-2E9C-101B-9397-08002B2CF9AE}" pid="4" name="LastSaved">
    <vt:filetime>2021-10-13T00:00:00Z</vt:filetime>
  </property>
</Properties>
</file>